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60" r:id="rId3"/>
    <p:sldId id="286" r:id="rId4"/>
    <p:sldId id="262" r:id="rId5"/>
    <p:sldId id="266" r:id="rId6"/>
    <p:sldId id="288" r:id="rId7"/>
    <p:sldId id="263" r:id="rId8"/>
    <p:sldId id="284" r:id="rId9"/>
    <p:sldId id="290" r:id="rId10"/>
    <p:sldId id="274" r:id="rId11"/>
    <p:sldId id="257" r:id="rId12"/>
    <p:sldId id="258" r:id="rId13"/>
    <p:sldId id="259" r:id="rId14"/>
    <p:sldId id="261" r:id="rId15"/>
    <p:sldId id="285" r:id="rId16"/>
    <p:sldId id="264" r:id="rId17"/>
    <p:sldId id="265" r:id="rId18"/>
    <p:sldId id="289" r:id="rId19"/>
    <p:sldId id="287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</p:sldIdLst>
  <p:sldSz cx="18288000" cy="10287000"/>
  <p:notesSz cx="6858000" cy="9144000"/>
  <p:embeddedFontLst>
    <p:embeddedFont>
      <p:font typeface="Alice" panose="020B0604020202020204" charset="0"/>
      <p:regular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Open Sans" panose="020B0606030504020204" pitchFamily="34" charset="0"/>
      <p:regular r:id="rId43"/>
      <p:bold r:id="rId44"/>
      <p:italic r:id="rId45"/>
      <p:boldItalic r:id="rId46"/>
    </p:embeddedFont>
    <p:embeddedFont>
      <p:font typeface="Roboto" panose="02000000000000000000" pitchFamily="2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F0D9FC-670A-4234-9623-EA1020B4F34C}">
  <a:tblStyle styleId="{B5F0D9FC-670A-4234-9623-EA1020B4F34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83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Munka1!$B$1</c:f>
              <c:strCache>
                <c:ptCount val="1"/>
                <c:pt idx="0">
                  <c:v>Értékesítés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Munka1!$A$2:$A$4</c:f>
              <c:strCache>
                <c:ptCount val="3"/>
                <c:pt idx="0">
                  <c:v>Matyi</c:v>
                </c:pt>
                <c:pt idx="1">
                  <c:v>Zalán</c:v>
                </c:pt>
                <c:pt idx="2">
                  <c:v>Bálint</c:v>
                </c:pt>
              </c:strCache>
            </c:strRef>
          </c:cat>
          <c:val>
            <c:numRef>
              <c:f>Munka1!$B$2:$B$4</c:f>
              <c:numCache>
                <c:formatCode>General</c:formatCode>
                <c:ptCount val="3"/>
                <c:pt idx="0">
                  <c:v>5</c:v>
                </c:pt>
                <c:pt idx="1">
                  <c:v>5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4D-466F-9B74-CE6D8C9942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9" name="Google Shape;144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52316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56114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040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7" name="Google Shape;116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2" name="Google Shape;137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" name="Google Shape;162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72226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5" name="Google Shape;169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2" name="Google Shape;183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8" name="Google Shape;184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4" name="Google Shape;190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6" name="Google Shape;201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5424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6132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8603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1"/>
          <p:cNvSpPr txBox="1">
            <a:spLocks noGrp="1"/>
          </p:cNvSpPr>
          <p:nvPr>
            <p:ph type="title"/>
          </p:nvPr>
        </p:nvSpPr>
        <p:spPr>
          <a:xfrm>
            <a:off x="976025" y="988025"/>
            <a:ext cx="1478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11"/>
          <p:cNvSpPr txBox="1">
            <a:spLocks noGrp="1"/>
          </p:cNvSpPr>
          <p:nvPr>
            <p:ph type="body" idx="1"/>
          </p:nvPr>
        </p:nvSpPr>
        <p:spPr>
          <a:xfrm rot="5400000">
            <a:off x="5922800" y="3621700"/>
            <a:ext cx="4526100" cy="45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48" name="Google Shape;348;p11"/>
          <p:cNvGrpSpPr/>
          <p:nvPr/>
        </p:nvGrpSpPr>
        <p:grpSpPr>
          <a:xfrm rot="10786707">
            <a:off x="15095529" y="-7266473"/>
            <a:ext cx="6527063" cy="10619128"/>
            <a:chOff x="5" y="9"/>
            <a:chExt cx="8702685" cy="14158731"/>
          </a:xfrm>
        </p:grpSpPr>
        <p:grpSp>
          <p:nvGrpSpPr>
            <p:cNvPr id="349" name="Google Shape;349;p11"/>
            <p:cNvGrpSpPr/>
            <p:nvPr/>
          </p:nvGrpSpPr>
          <p:grpSpPr>
            <a:xfrm rot="10800000">
              <a:off x="5" y="9"/>
              <a:ext cx="8702685" cy="14158731"/>
              <a:chOff x="0" y="0"/>
              <a:chExt cx="660400" cy="1074430"/>
            </a:xfrm>
          </p:grpSpPr>
          <p:sp>
            <p:nvSpPr>
              <p:cNvPr id="350" name="Google Shape;350;p11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1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" name="Google Shape;352;p11"/>
            <p:cNvGrpSpPr/>
            <p:nvPr/>
          </p:nvGrpSpPr>
          <p:grpSpPr>
            <a:xfrm rot="10800000">
              <a:off x="582569" y="585000"/>
              <a:ext cx="7537541" cy="12832253"/>
              <a:chOff x="0" y="0"/>
              <a:chExt cx="660400" cy="1124295"/>
            </a:xfrm>
          </p:grpSpPr>
          <p:sp>
            <p:nvSpPr>
              <p:cNvPr id="353" name="Google Shape;353;p11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11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5" name="Google Shape;355;p11"/>
            <p:cNvGrpSpPr/>
            <p:nvPr/>
          </p:nvGrpSpPr>
          <p:grpSpPr>
            <a:xfrm rot="10800000">
              <a:off x="1233052" y="1309633"/>
              <a:ext cx="6236619" cy="11291549"/>
              <a:chOff x="0" y="0"/>
              <a:chExt cx="660400" cy="1195670"/>
            </a:xfrm>
          </p:grpSpPr>
          <p:sp>
            <p:nvSpPr>
              <p:cNvPr id="356" name="Google Shape;356;p11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11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8" name="Google Shape;358;p11"/>
            <p:cNvGrpSpPr/>
            <p:nvPr/>
          </p:nvGrpSpPr>
          <p:grpSpPr>
            <a:xfrm rot="10800000">
              <a:off x="1893450" y="2171675"/>
              <a:ext cx="4915819" cy="9763499"/>
              <a:chOff x="0" y="0"/>
              <a:chExt cx="660400" cy="1311646"/>
            </a:xfrm>
          </p:grpSpPr>
          <p:sp>
            <p:nvSpPr>
              <p:cNvPr id="359" name="Google Shape;359;p11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11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1" name="Google Shape;361;p11"/>
            <p:cNvGrpSpPr/>
            <p:nvPr/>
          </p:nvGrpSpPr>
          <p:grpSpPr>
            <a:xfrm rot="10800000">
              <a:off x="2448404" y="2794214"/>
              <a:ext cx="3805885" cy="8513789"/>
              <a:chOff x="0" y="0"/>
              <a:chExt cx="660400" cy="1477319"/>
            </a:xfrm>
          </p:grpSpPr>
          <p:sp>
            <p:nvSpPr>
              <p:cNvPr id="362" name="Google Shape;362;p11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11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4" name="Google Shape;364;p11"/>
            <p:cNvGrpSpPr/>
            <p:nvPr/>
          </p:nvGrpSpPr>
          <p:grpSpPr>
            <a:xfrm rot="10800000">
              <a:off x="2930052" y="3421392"/>
              <a:ext cx="2842560" cy="7318971"/>
              <a:chOff x="0" y="0"/>
              <a:chExt cx="660400" cy="1700386"/>
            </a:xfrm>
          </p:grpSpPr>
          <p:sp>
            <p:nvSpPr>
              <p:cNvPr id="365" name="Google Shape;365;p11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11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67" name="Google Shape;367;p11"/>
          <p:cNvGrpSpPr/>
          <p:nvPr/>
        </p:nvGrpSpPr>
        <p:grpSpPr>
          <a:xfrm rot="10800000">
            <a:off x="-3774272" y="7182334"/>
            <a:ext cx="6526997" cy="10619021"/>
            <a:chOff x="0" y="0"/>
            <a:chExt cx="660400" cy="1074430"/>
          </a:xfrm>
        </p:grpSpPr>
        <p:sp>
          <p:nvSpPr>
            <p:cNvPr id="368" name="Google Shape;368;p11"/>
            <p:cNvSpPr/>
            <p:nvPr/>
          </p:nvSpPr>
          <p:spPr>
            <a:xfrm>
              <a:off x="0" y="0"/>
              <a:ext cx="660400" cy="1074430"/>
            </a:xfrm>
            <a:custGeom>
              <a:avLst/>
              <a:gdLst/>
              <a:ahLst/>
              <a:cxnLst/>
              <a:rect l="l" t="t" r="r" b="b"/>
              <a:pathLst>
                <a:path w="660400" h="1074430" extrusionOk="0">
                  <a:moveTo>
                    <a:pt x="220252" y="1055361"/>
                  </a:moveTo>
                  <a:cubicBezTo>
                    <a:pt x="254109" y="1066875"/>
                    <a:pt x="292600" y="1074430"/>
                    <a:pt x="330378" y="1074430"/>
                  </a:cubicBezTo>
                  <a:cubicBezTo>
                    <a:pt x="368157" y="1074430"/>
                    <a:pt x="404509" y="1067953"/>
                    <a:pt x="438009" y="1056439"/>
                  </a:cubicBezTo>
                  <a:cubicBezTo>
                    <a:pt x="438723" y="1056080"/>
                    <a:pt x="439435" y="1056080"/>
                    <a:pt x="440148" y="1055720"/>
                  </a:cubicBezTo>
                  <a:cubicBezTo>
                    <a:pt x="565955" y="1009665"/>
                    <a:pt x="658618" y="888051"/>
                    <a:pt x="660400" y="74011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39567"/>
                  </a:lnTo>
                  <a:cubicBezTo>
                    <a:pt x="1782" y="888770"/>
                    <a:pt x="93019" y="1010385"/>
                    <a:pt x="220252" y="105536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1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0" name="Google Shape;370;p11"/>
          <p:cNvGrpSpPr/>
          <p:nvPr/>
        </p:nvGrpSpPr>
        <p:grpSpPr>
          <a:xfrm rot="10800000">
            <a:off x="-3337366" y="7621049"/>
            <a:ext cx="5653156" cy="9624190"/>
            <a:chOff x="0" y="0"/>
            <a:chExt cx="660400" cy="1124295"/>
          </a:xfrm>
        </p:grpSpPr>
        <p:sp>
          <p:nvSpPr>
            <p:cNvPr id="371" name="Google Shape;371;p11"/>
            <p:cNvSpPr/>
            <p:nvPr/>
          </p:nvSpPr>
          <p:spPr>
            <a:xfrm>
              <a:off x="0" y="0"/>
              <a:ext cx="660400" cy="1124295"/>
            </a:xfrm>
            <a:custGeom>
              <a:avLst/>
              <a:gdLst/>
              <a:ahLst/>
              <a:cxnLst/>
              <a:rect l="l" t="t" r="r" b="b"/>
              <a:pathLst>
                <a:path w="660400" h="1124295" extrusionOk="0">
                  <a:moveTo>
                    <a:pt x="220252" y="1105226"/>
                  </a:moveTo>
                  <a:cubicBezTo>
                    <a:pt x="254109" y="1116739"/>
                    <a:pt x="292600" y="1124295"/>
                    <a:pt x="330378" y="1124295"/>
                  </a:cubicBezTo>
                  <a:cubicBezTo>
                    <a:pt x="368157" y="1124295"/>
                    <a:pt x="404509" y="1117818"/>
                    <a:pt x="438009" y="1106304"/>
                  </a:cubicBezTo>
                  <a:cubicBezTo>
                    <a:pt x="438723" y="1105945"/>
                    <a:pt x="439435" y="1105945"/>
                    <a:pt x="440148" y="1105585"/>
                  </a:cubicBezTo>
                  <a:cubicBezTo>
                    <a:pt x="565955" y="1059530"/>
                    <a:pt x="658618" y="937916"/>
                    <a:pt x="660400" y="78887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88288"/>
                  </a:lnTo>
                  <a:cubicBezTo>
                    <a:pt x="1782" y="938635"/>
                    <a:pt x="93019" y="1060250"/>
                    <a:pt x="220252" y="110522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1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3" name="Google Shape;373;p11"/>
          <p:cNvGrpSpPr/>
          <p:nvPr/>
        </p:nvGrpSpPr>
        <p:grpSpPr>
          <a:xfrm rot="10800000">
            <a:off x="-2849520" y="8164496"/>
            <a:ext cx="4677481" cy="8468691"/>
            <a:chOff x="0" y="0"/>
            <a:chExt cx="660400" cy="1195670"/>
          </a:xfrm>
        </p:grpSpPr>
        <p:sp>
          <p:nvSpPr>
            <p:cNvPr id="374" name="Google Shape;374;p11"/>
            <p:cNvSpPr/>
            <p:nvPr/>
          </p:nvSpPr>
          <p:spPr>
            <a:xfrm>
              <a:off x="0" y="0"/>
              <a:ext cx="660400" cy="1195670"/>
            </a:xfrm>
            <a:custGeom>
              <a:avLst/>
              <a:gdLst/>
              <a:ahLst/>
              <a:cxnLst/>
              <a:rect l="l" t="t" r="r" b="b"/>
              <a:pathLst>
                <a:path w="660400" h="1195670" extrusionOk="0">
                  <a:moveTo>
                    <a:pt x="220252" y="1176601"/>
                  </a:moveTo>
                  <a:cubicBezTo>
                    <a:pt x="254109" y="1188114"/>
                    <a:pt x="292600" y="1195670"/>
                    <a:pt x="330378" y="1195670"/>
                  </a:cubicBezTo>
                  <a:cubicBezTo>
                    <a:pt x="368157" y="1195670"/>
                    <a:pt x="404509" y="1189193"/>
                    <a:pt x="438009" y="1177679"/>
                  </a:cubicBezTo>
                  <a:cubicBezTo>
                    <a:pt x="438723" y="1177320"/>
                    <a:pt x="439435" y="1177320"/>
                    <a:pt x="440148" y="1176960"/>
                  </a:cubicBezTo>
                  <a:cubicBezTo>
                    <a:pt x="565955" y="1130905"/>
                    <a:pt x="658618" y="1009291"/>
                    <a:pt x="660400" y="85866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858026"/>
                  </a:lnTo>
                  <a:cubicBezTo>
                    <a:pt x="1782" y="1010010"/>
                    <a:pt x="93019" y="1131625"/>
                    <a:pt x="220252" y="117660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1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6" name="Google Shape;376;p11"/>
          <p:cNvGrpSpPr/>
          <p:nvPr/>
        </p:nvGrpSpPr>
        <p:grpSpPr>
          <a:xfrm rot="10800000">
            <a:off x="-2354222" y="8737513"/>
            <a:ext cx="3686881" cy="7322657"/>
            <a:chOff x="0" y="0"/>
            <a:chExt cx="660400" cy="1311646"/>
          </a:xfrm>
        </p:grpSpPr>
        <p:sp>
          <p:nvSpPr>
            <p:cNvPr id="377" name="Google Shape;377;p11"/>
            <p:cNvSpPr/>
            <p:nvPr/>
          </p:nvSpPr>
          <p:spPr>
            <a:xfrm>
              <a:off x="0" y="0"/>
              <a:ext cx="660400" cy="1311646"/>
            </a:xfrm>
            <a:custGeom>
              <a:avLst/>
              <a:gdLst/>
              <a:ahLst/>
              <a:cxnLst/>
              <a:rect l="l" t="t" r="r" b="b"/>
              <a:pathLst>
                <a:path w="660400" h="1311646" extrusionOk="0">
                  <a:moveTo>
                    <a:pt x="220252" y="1292577"/>
                  </a:moveTo>
                  <a:cubicBezTo>
                    <a:pt x="254109" y="1304091"/>
                    <a:pt x="292600" y="1311646"/>
                    <a:pt x="330378" y="1311646"/>
                  </a:cubicBezTo>
                  <a:cubicBezTo>
                    <a:pt x="368157" y="1311646"/>
                    <a:pt x="404509" y="1305169"/>
                    <a:pt x="438009" y="1293656"/>
                  </a:cubicBezTo>
                  <a:cubicBezTo>
                    <a:pt x="438723" y="1293296"/>
                    <a:pt x="439435" y="1293296"/>
                    <a:pt x="440148" y="1292937"/>
                  </a:cubicBezTo>
                  <a:cubicBezTo>
                    <a:pt x="565955" y="1246881"/>
                    <a:pt x="658618" y="1125267"/>
                    <a:pt x="660400" y="9720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71342"/>
                  </a:lnTo>
                  <a:cubicBezTo>
                    <a:pt x="1782" y="1125986"/>
                    <a:pt x="93019" y="1247601"/>
                    <a:pt x="220252" y="129257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1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9" name="Google Shape;379;p11"/>
          <p:cNvGrpSpPr/>
          <p:nvPr/>
        </p:nvGrpSpPr>
        <p:grpSpPr>
          <a:xfrm rot="10800000">
            <a:off x="-1938023" y="9277886"/>
            <a:ext cx="2854447" cy="6385416"/>
            <a:chOff x="0" y="0"/>
            <a:chExt cx="660400" cy="1477319"/>
          </a:xfrm>
        </p:grpSpPr>
        <p:sp>
          <p:nvSpPr>
            <p:cNvPr id="380" name="Google Shape;380;p11"/>
            <p:cNvSpPr/>
            <p:nvPr/>
          </p:nvSpPr>
          <p:spPr>
            <a:xfrm>
              <a:off x="0" y="0"/>
              <a:ext cx="660400" cy="1477319"/>
            </a:xfrm>
            <a:custGeom>
              <a:avLst/>
              <a:gdLst/>
              <a:ahLst/>
              <a:cxnLst/>
              <a:rect l="l" t="t" r="r" b="b"/>
              <a:pathLst>
                <a:path w="660400" h="1477319" extrusionOk="0">
                  <a:moveTo>
                    <a:pt x="220252" y="1458250"/>
                  </a:moveTo>
                  <a:cubicBezTo>
                    <a:pt x="254109" y="1469763"/>
                    <a:pt x="292600" y="1477319"/>
                    <a:pt x="330378" y="1477319"/>
                  </a:cubicBezTo>
                  <a:cubicBezTo>
                    <a:pt x="368157" y="1477319"/>
                    <a:pt x="404509" y="1470842"/>
                    <a:pt x="438009" y="1459328"/>
                  </a:cubicBezTo>
                  <a:cubicBezTo>
                    <a:pt x="438723" y="1458968"/>
                    <a:pt x="439435" y="1458968"/>
                    <a:pt x="440148" y="1458609"/>
                  </a:cubicBezTo>
                  <a:cubicBezTo>
                    <a:pt x="565955" y="1412554"/>
                    <a:pt x="658618" y="1290940"/>
                    <a:pt x="660400" y="11340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33214"/>
                  </a:lnTo>
                  <a:cubicBezTo>
                    <a:pt x="1782" y="1291659"/>
                    <a:pt x="93019" y="1413274"/>
                    <a:pt x="220252" y="145825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1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2" name="Google Shape;382;p11"/>
          <p:cNvGrpSpPr/>
          <p:nvPr/>
        </p:nvGrpSpPr>
        <p:grpSpPr>
          <a:xfrm rot="10800000">
            <a:off x="-1576736" y="9748386"/>
            <a:ext cx="2131903" cy="5489186"/>
            <a:chOff x="0" y="0"/>
            <a:chExt cx="660400" cy="1700386"/>
          </a:xfrm>
        </p:grpSpPr>
        <p:sp>
          <p:nvSpPr>
            <p:cNvPr id="383" name="Google Shape;383;p11"/>
            <p:cNvSpPr/>
            <p:nvPr/>
          </p:nvSpPr>
          <p:spPr>
            <a:xfrm>
              <a:off x="0" y="0"/>
              <a:ext cx="660400" cy="1700386"/>
            </a:xfrm>
            <a:custGeom>
              <a:avLst/>
              <a:gdLst/>
              <a:ahLst/>
              <a:cxnLst/>
              <a:rect l="l" t="t" r="r" b="b"/>
              <a:pathLst>
                <a:path w="660400" h="1700386" extrusionOk="0">
                  <a:moveTo>
                    <a:pt x="220252" y="1681317"/>
                  </a:moveTo>
                  <a:cubicBezTo>
                    <a:pt x="254109" y="1692831"/>
                    <a:pt x="292600" y="1700386"/>
                    <a:pt x="330378" y="1700386"/>
                  </a:cubicBezTo>
                  <a:cubicBezTo>
                    <a:pt x="368157" y="1700386"/>
                    <a:pt x="404509" y="1693909"/>
                    <a:pt x="438009" y="1682396"/>
                  </a:cubicBezTo>
                  <a:cubicBezTo>
                    <a:pt x="438723" y="1682036"/>
                    <a:pt x="439435" y="1682036"/>
                    <a:pt x="440148" y="1681677"/>
                  </a:cubicBezTo>
                  <a:cubicBezTo>
                    <a:pt x="565955" y="1635621"/>
                    <a:pt x="658618" y="1514007"/>
                    <a:pt x="660400" y="135216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351165"/>
                  </a:lnTo>
                  <a:cubicBezTo>
                    <a:pt x="1782" y="1514726"/>
                    <a:pt x="93019" y="1636342"/>
                    <a:pt x="220252" y="16813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1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2"/>
          <p:cNvSpPr txBox="1">
            <a:spLocks noGrp="1"/>
          </p:cNvSpPr>
          <p:nvPr>
            <p:ph type="title"/>
          </p:nvPr>
        </p:nvSpPr>
        <p:spPr>
          <a:xfrm rot="5400000">
            <a:off x="8817525" y="3907363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12"/>
          <p:cNvSpPr txBox="1">
            <a:spLocks noGrp="1"/>
          </p:cNvSpPr>
          <p:nvPr>
            <p:ph type="body" idx="1"/>
          </p:nvPr>
        </p:nvSpPr>
        <p:spPr>
          <a:xfrm rot="5400000">
            <a:off x="3843350" y="1926151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88" name="Google Shape;388;p12"/>
          <p:cNvGrpSpPr/>
          <p:nvPr/>
        </p:nvGrpSpPr>
        <p:grpSpPr>
          <a:xfrm rot="10786707">
            <a:off x="15095529" y="-7266473"/>
            <a:ext cx="6527063" cy="10619128"/>
            <a:chOff x="5" y="9"/>
            <a:chExt cx="8702685" cy="14158731"/>
          </a:xfrm>
        </p:grpSpPr>
        <p:grpSp>
          <p:nvGrpSpPr>
            <p:cNvPr id="389" name="Google Shape;389;p12"/>
            <p:cNvGrpSpPr/>
            <p:nvPr/>
          </p:nvGrpSpPr>
          <p:grpSpPr>
            <a:xfrm rot="10800000">
              <a:off x="5" y="9"/>
              <a:ext cx="8702685" cy="14158731"/>
              <a:chOff x="0" y="0"/>
              <a:chExt cx="660400" cy="1074430"/>
            </a:xfrm>
          </p:grpSpPr>
          <p:sp>
            <p:nvSpPr>
              <p:cNvPr id="390" name="Google Shape;390;p12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12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2" name="Google Shape;392;p12"/>
            <p:cNvGrpSpPr/>
            <p:nvPr/>
          </p:nvGrpSpPr>
          <p:grpSpPr>
            <a:xfrm rot="10800000">
              <a:off x="582569" y="585000"/>
              <a:ext cx="7537541" cy="12832253"/>
              <a:chOff x="0" y="0"/>
              <a:chExt cx="660400" cy="1124295"/>
            </a:xfrm>
          </p:grpSpPr>
          <p:sp>
            <p:nvSpPr>
              <p:cNvPr id="393" name="Google Shape;393;p12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12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5" name="Google Shape;395;p12"/>
            <p:cNvGrpSpPr/>
            <p:nvPr/>
          </p:nvGrpSpPr>
          <p:grpSpPr>
            <a:xfrm rot="10800000">
              <a:off x="1233052" y="1309633"/>
              <a:ext cx="6236619" cy="11291549"/>
              <a:chOff x="0" y="0"/>
              <a:chExt cx="660400" cy="1195670"/>
            </a:xfrm>
          </p:grpSpPr>
          <p:sp>
            <p:nvSpPr>
              <p:cNvPr id="396" name="Google Shape;396;p12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12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8" name="Google Shape;398;p12"/>
            <p:cNvGrpSpPr/>
            <p:nvPr/>
          </p:nvGrpSpPr>
          <p:grpSpPr>
            <a:xfrm rot="10800000">
              <a:off x="1893450" y="2171675"/>
              <a:ext cx="4915819" cy="9763499"/>
              <a:chOff x="0" y="0"/>
              <a:chExt cx="660400" cy="1311646"/>
            </a:xfrm>
          </p:grpSpPr>
          <p:sp>
            <p:nvSpPr>
              <p:cNvPr id="399" name="Google Shape;399;p12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12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1" name="Google Shape;401;p12"/>
            <p:cNvGrpSpPr/>
            <p:nvPr/>
          </p:nvGrpSpPr>
          <p:grpSpPr>
            <a:xfrm rot="10800000">
              <a:off x="2448404" y="2794214"/>
              <a:ext cx="3805885" cy="8513789"/>
              <a:chOff x="0" y="0"/>
              <a:chExt cx="660400" cy="1477319"/>
            </a:xfrm>
          </p:grpSpPr>
          <p:sp>
            <p:nvSpPr>
              <p:cNvPr id="402" name="Google Shape;402;p12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12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4" name="Google Shape;404;p12"/>
            <p:cNvGrpSpPr/>
            <p:nvPr/>
          </p:nvGrpSpPr>
          <p:grpSpPr>
            <a:xfrm rot="10800000">
              <a:off x="2930052" y="3421392"/>
              <a:ext cx="2842560" cy="7318971"/>
              <a:chOff x="0" y="0"/>
              <a:chExt cx="660400" cy="1700386"/>
            </a:xfrm>
          </p:grpSpPr>
          <p:sp>
            <p:nvSpPr>
              <p:cNvPr id="405" name="Google Shape;405;p12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2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07" name="Google Shape;407;p12"/>
          <p:cNvGrpSpPr/>
          <p:nvPr/>
        </p:nvGrpSpPr>
        <p:grpSpPr>
          <a:xfrm rot="10800000">
            <a:off x="-3774272" y="7182334"/>
            <a:ext cx="6526997" cy="10619021"/>
            <a:chOff x="0" y="0"/>
            <a:chExt cx="660400" cy="1074430"/>
          </a:xfrm>
        </p:grpSpPr>
        <p:sp>
          <p:nvSpPr>
            <p:cNvPr id="408" name="Google Shape;408;p12"/>
            <p:cNvSpPr/>
            <p:nvPr/>
          </p:nvSpPr>
          <p:spPr>
            <a:xfrm>
              <a:off x="0" y="0"/>
              <a:ext cx="660400" cy="1074430"/>
            </a:xfrm>
            <a:custGeom>
              <a:avLst/>
              <a:gdLst/>
              <a:ahLst/>
              <a:cxnLst/>
              <a:rect l="l" t="t" r="r" b="b"/>
              <a:pathLst>
                <a:path w="660400" h="1074430" extrusionOk="0">
                  <a:moveTo>
                    <a:pt x="220252" y="1055361"/>
                  </a:moveTo>
                  <a:cubicBezTo>
                    <a:pt x="254109" y="1066875"/>
                    <a:pt x="292600" y="1074430"/>
                    <a:pt x="330378" y="1074430"/>
                  </a:cubicBezTo>
                  <a:cubicBezTo>
                    <a:pt x="368157" y="1074430"/>
                    <a:pt x="404509" y="1067953"/>
                    <a:pt x="438009" y="1056439"/>
                  </a:cubicBezTo>
                  <a:cubicBezTo>
                    <a:pt x="438723" y="1056080"/>
                    <a:pt x="439435" y="1056080"/>
                    <a:pt x="440148" y="1055720"/>
                  </a:cubicBezTo>
                  <a:cubicBezTo>
                    <a:pt x="565955" y="1009665"/>
                    <a:pt x="658618" y="888051"/>
                    <a:pt x="660400" y="74011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39567"/>
                  </a:lnTo>
                  <a:cubicBezTo>
                    <a:pt x="1782" y="888770"/>
                    <a:pt x="93019" y="1010385"/>
                    <a:pt x="220252" y="105536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2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0" name="Google Shape;410;p12"/>
          <p:cNvGrpSpPr/>
          <p:nvPr/>
        </p:nvGrpSpPr>
        <p:grpSpPr>
          <a:xfrm rot="10800000">
            <a:off x="-3337366" y="7621049"/>
            <a:ext cx="5653156" cy="9624190"/>
            <a:chOff x="0" y="0"/>
            <a:chExt cx="660400" cy="1124295"/>
          </a:xfrm>
        </p:grpSpPr>
        <p:sp>
          <p:nvSpPr>
            <p:cNvPr id="411" name="Google Shape;411;p12"/>
            <p:cNvSpPr/>
            <p:nvPr/>
          </p:nvSpPr>
          <p:spPr>
            <a:xfrm>
              <a:off x="0" y="0"/>
              <a:ext cx="660400" cy="1124295"/>
            </a:xfrm>
            <a:custGeom>
              <a:avLst/>
              <a:gdLst/>
              <a:ahLst/>
              <a:cxnLst/>
              <a:rect l="l" t="t" r="r" b="b"/>
              <a:pathLst>
                <a:path w="660400" h="1124295" extrusionOk="0">
                  <a:moveTo>
                    <a:pt x="220252" y="1105226"/>
                  </a:moveTo>
                  <a:cubicBezTo>
                    <a:pt x="254109" y="1116739"/>
                    <a:pt x="292600" y="1124295"/>
                    <a:pt x="330378" y="1124295"/>
                  </a:cubicBezTo>
                  <a:cubicBezTo>
                    <a:pt x="368157" y="1124295"/>
                    <a:pt x="404509" y="1117818"/>
                    <a:pt x="438009" y="1106304"/>
                  </a:cubicBezTo>
                  <a:cubicBezTo>
                    <a:pt x="438723" y="1105945"/>
                    <a:pt x="439435" y="1105945"/>
                    <a:pt x="440148" y="1105585"/>
                  </a:cubicBezTo>
                  <a:cubicBezTo>
                    <a:pt x="565955" y="1059530"/>
                    <a:pt x="658618" y="937916"/>
                    <a:pt x="660400" y="78887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88288"/>
                  </a:lnTo>
                  <a:cubicBezTo>
                    <a:pt x="1782" y="938635"/>
                    <a:pt x="93019" y="1060250"/>
                    <a:pt x="220252" y="110522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2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3" name="Google Shape;413;p12"/>
          <p:cNvGrpSpPr/>
          <p:nvPr/>
        </p:nvGrpSpPr>
        <p:grpSpPr>
          <a:xfrm rot="10800000">
            <a:off x="-2849520" y="8164496"/>
            <a:ext cx="4677481" cy="8468691"/>
            <a:chOff x="0" y="0"/>
            <a:chExt cx="660400" cy="1195670"/>
          </a:xfrm>
        </p:grpSpPr>
        <p:sp>
          <p:nvSpPr>
            <p:cNvPr id="414" name="Google Shape;414;p12"/>
            <p:cNvSpPr/>
            <p:nvPr/>
          </p:nvSpPr>
          <p:spPr>
            <a:xfrm>
              <a:off x="0" y="0"/>
              <a:ext cx="660400" cy="1195670"/>
            </a:xfrm>
            <a:custGeom>
              <a:avLst/>
              <a:gdLst/>
              <a:ahLst/>
              <a:cxnLst/>
              <a:rect l="l" t="t" r="r" b="b"/>
              <a:pathLst>
                <a:path w="660400" h="1195670" extrusionOk="0">
                  <a:moveTo>
                    <a:pt x="220252" y="1176601"/>
                  </a:moveTo>
                  <a:cubicBezTo>
                    <a:pt x="254109" y="1188114"/>
                    <a:pt x="292600" y="1195670"/>
                    <a:pt x="330378" y="1195670"/>
                  </a:cubicBezTo>
                  <a:cubicBezTo>
                    <a:pt x="368157" y="1195670"/>
                    <a:pt x="404509" y="1189193"/>
                    <a:pt x="438009" y="1177679"/>
                  </a:cubicBezTo>
                  <a:cubicBezTo>
                    <a:pt x="438723" y="1177320"/>
                    <a:pt x="439435" y="1177320"/>
                    <a:pt x="440148" y="1176960"/>
                  </a:cubicBezTo>
                  <a:cubicBezTo>
                    <a:pt x="565955" y="1130905"/>
                    <a:pt x="658618" y="1009291"/>
                    <a:pt x="660400" y="85866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858026"/>
                  </a:lnTo>
                  <a:cubicBezTo>
                    <a:pt x="1782" y="1010010"/>
                    <a:pt x="93019" y="1131625"/>
                    <a:pt x="220252" y="117660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2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6" name="Google Shape;416;p12"/>
          <p:cNvGrpSpPr/>
          <p:nvPr/>
        </p:nvGrpSpPr>
        <p:grpSpPr>
          <a:xfrm rot="10800000">
            <a:off x="-2354222" y="8737513"/>
            <a:ext cx="3686881" cy="7322657"/>
            <a:chOff x="0" y="0"/>
            <a:chExt cx="660400" cy="1311646"/>
          </a:xfrm>
        </p:grpSpPr>
        <p:sp>
          <p:nvSpPr>
            <p:cNvPr id="417" name="Google Shape;417;p12"/>
            <p:cNvSpPr/>
            <p:nvPr/>
          </p:nvSpPr>
          <p:spPr>
            <a:xfrm>
              <a:off x="0" y="0"/>
              <a:ext cx="660400" cy="1311646"/>
            </a:xfrm>
            <a:custGeom>
              <a:avLst/>
              <a:gdLst/>
              <a:ahLst/>
              <a:cxnLst/>
              <a:rect l="l" t="t" r="r" b="b"/>
              <a:pathLst>
                <a:path w="660400" h="1311646" extrusionOk="0">
                  <a:moveTo>
                    <a:pt x="220252" y="1292577"/>
                  </a:moveTo>
                  <a:cubicBezTo>
                    <a:pt x="254109" y="1304091"/>
                    <a:pt x="292600" y="1311646"/>
                    <a:pt x="330378" y="1311646"/>
                  </a:cubicBezTo>
                  <a:cubicBezTo>
                    <a:pt x="368157" y="1311646"/>
                    <a:pt x="404509" y="1305169"/>
                    <a:pt x="438009" y="1293656"/>
                  </a:cubicBezTo>
                  <a:cubicBezTo>
                    <a:pt x="438723" y="1293296"/>
                    <a:pt x="439435" y="1293296"/>
                    <a:pt x="440148" y="1292937"/>
                  </a:cubicBezTo>
                  <a:cubicBezTo>
                    <a:pt x="565955" y="1246881"/>
                    <a:pt x="658618" y="1125267"/>
                    <a:pt x="660400" y="9720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71342"/>
                  </a:lnTo>
                  <a:cubicBezTo>
                    <a:pt x="1782" y="1125986"/>
                    <a:pt x="93019" y="1247601"/>
                    <a:pt x="220252" y="129257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2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9" name="Google Shape;419;p12"/>
          <p:cNvGrpSpPr/>
          <p:nvPr/>
        </p:nvGrpSpPr>
        <p:grpSpPr>
          <a:xfrm rot="10800000">
            <a:off x="-1938023" y="9277886"/>
            <a:ext cx="2854447" cy="6385416"/>
            <a:chOff x="0" y="0"/>
            <a:chExt cx="660400" cy="1477319"/>
          </a:xfrm>
        </p:grpSpPr>
        <p:sp>
          <p:nvSpPr>
            <p:cNvPr id="420" name="Google Shape;420;p12"/>
            <p:cNvSpPr/>
            <p:nvPr/>
          </p:nvSpPr>
          <p:spPr>
            <a:xfrm>
              <a:off x="0" y="0"/>
              <a:ext cx="660400" cy="1477319"/>
            </a:xfrm>
            <a:custGeom>
              <a:avLst/>
              <a:gdLst/>
              <a:ahLst/>
              <a:cxnLst/>
              <a:rect l="l" t="t" r="r" b="b"/>
              <a:pathLst>
                <a:path w="660400" h="1477319" extrusionOk="0">
                  <a:moveTo>
                    <a:pt x="220252" y="1458250"/>
                  </a:moveTo>
                  <a:cubicBezTo>
                    <a:pt x="254109" y="1469763"/>
                    <a:pt x="292600" y="1477319"/>
                    <a:pt x="330378" y="1477319"/>
                  </a:cubicBezTo>
                  <a:cubicBezTo>
                    <a:pt x="368157" y="1477319"/>
                    <a:pt x="404509" y="1470842"/>
                    <a:pt x="438009" y="1459328"/>
                  </a:cubicBezTo>
                  <a:cubicBezTo>
                    <a:pt x="438723" y="1458968"/>
                    <a:pt x="439435" y="1458968"/>
                    <a:pt x="440148" y="1458609"/>
                  </a:cubicBezTo>
                  <a:cubicBezTo>
                    <a:pt x="565955" y="1412554"/>
                    <a:pt x="658618" y="1290940"/>
                    <a:pt x="660400" y="11340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33214"/>
                  </a:lnTo>
                  <a:cubicBezTo>
                    <a:pt x="1782" y="1291659"/>
                    <a:pt x="93019" y="1413274"/>
                    <a:pt x="220252" y="145825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2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2" name="Google Shape;422;p12"/>
          <p:cNvGrpSpPr/>
          <p:nvPr/>
        </p:nvGrpSpPr>
        <p:grpSpPr>
          <a:xfrm rot="10800000">
            <a:off x="-1576736" y="9748386"/>
            <a:ext cx="2131903" cy="5489186"/>
            <a:chOff x="0" y="0"/>
            <a:chExt cx="660400" cy="1700386"/>
          </a:xfrm>
        </p:grpSpPr>
        <p:sp>
          <p:nvSpPr>
            <p:cNvPr id="423" name="Google Shape;423;p12"/>
            <p:cNvSpPr/>
            <p:nvPr/>
          </p:nvSpPr>
          <p:spPr>
            <a:xfrm>
              <a:off x="0" y="0"/>
              <a:ext cx="660400" cy="1700386"/>
            </a:xfrm>
            <a:custGeom>
              <a:avLst/>
              <a:gdLst/>
              <a:ahLst/>
              <a:cxnLst/>
              <a:rect l="l" t="t" r="r" b="b"/>
              <a:pathLst>
                <a:path w="660400" h="1700386" extrusionOk="0">
                  <a:moveTo>
                    <a:pt x="220252" y="1681317"/>
                  </a:moveTo>
                  <a:cubicBezTo>
                    <a:pt x="254109" y="1692831"/>
                    <a:pt x="292600" y="1700386"/>
                    <a:pt x="330378" y="1700386"/>
                  </a:cubicBezTo>
                  <a:cubicBezTo>
                    <a:pt x="368157" y="1700386"/>
                    <a:pt x="404509" y="1693909"/>
                    <a:pt x="438009" y="1682396"/>
                  </a:cubicBezTo>
                  <a:cubicBezTo>
                    <a:pt x="438723" y="1682036"/>
                    <a:pt x="439435" y="1682036"/>
                    <a:pt x="440148" y="1681677"/>
                  </a:cubicBezTo>
                  <a:cubicBezTo>
                    <a:pt x="565955" y="1635621"/>
                    <a:pt x="658618" y="1514007"/>
                    <a:pt x="660400" y="135216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351165"/>
                  </a:lnTo>
                  <a:cubicBezTo>
                    <a:pt x="1782" y="1514726"/>
                    <a:pt x="93019" y="1636342"/>
                    <a:pt x="220252" y="16813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2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3"/>
          <p:cNvGrpSpPr/>
          <p:nvPr/>
        </p:nvGrpSpPr>
        <p:grpSpPr>
          <a:xfrm>
            <a:off x="15024495" y="6273862"/>
            <a:ext cx="6527014" cy="10619048"/>
            <a:chOff x="5" y="9"/>
            <a:chExt cx="8702685" cy="14158731"/>
          </a:xfrm>
        </p:grpSpPr>
        <p:grpSp>
          <p:nvGrpSpPr>
            <p:cNvPr id="11" name="Google Shape;11;p3"/>
            <p:cNvGrpSpPr/>
            <p:nvPr/>
          </p:nvGrpSpPr>
          <p:grpSpPr>
            <a:xfrm rot="10800000">
              <a:off x="5" y="9"/>
              <a:ext cx="8702685" cy="14158731"/>
              <a:chOff x="0" y="0"/>
              <a:chExt cx="660400" cy="1074430"/>
            </a:xfrm>
          </p:grpSpPr>
          <p:sp>
            <p:nvSpPr>
              <p:cNvPr id="12" name="Google Shape;12;p3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3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" name="Google Shape;14;p3"/>
            <p:cNvGrpSpPr/>
            <p:nvPr/>
          </p:nvGrpSpPr>
          <p:grpSpPr>
            <a:xfrm rot="10800000">
              <a:off x="582569" y="663232"/>
              <a:ext cx="7537541" cy="12832253"/>
              <a:chOff x="0" y="0"/>
              <a:chExt cx="660400" cy="1124295"/>
            </a:xfrm>
          </p:grpSpPr>
          <p:sp>
            <p:nvSpPr>
              <p:cNvPr id="15" name="Google Shape;15;p3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3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" name="Google Shape;17;p3"/>
            <p:cNvGrpSpPr/>
            <p:nvPr/>
          </p:nvGrpSpPr>
          <p:grpSpPr>
            <a:xfrm rot="10800000">
              <a:off x="1233052" y="1433623"/>
              <a:ext cx="6236619" cy="11291549"/>
              <a:chOff x="0" y="0"/>
              <a:chExt cx="660400" cy="1195670"/>
            </a:xfrm>
          </p:grpSpPr>
          <p:sp>
            <p:nvSpPr>
              <p:cNvPr id="18" name="Google Shape;18;p3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3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" name="Google Shape;20;p3"/>
            <p:cNvGrpSpPr/>
            <p:nvPr/>
          </p:nvGrpSpPr>
          <p:grpSpPr>
            <a:xfrm rot="10800000">
              <a:off x="1893450" y="2197651"/>
              <a:ext cx="4915819" cy="9763499"/>
              <a:chOff x="0" y="0"/>
              <a:chExt cx="660400" cy="1311646"/>
            </a:xfrm>
          </p:grpSpPr>
          <p:sp>
            <p:nvSpPr>
              <p:cNvPr id="21" name="Google Shape;21;p3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3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" name="Google Shape;23;p3"/>
            <p:cNvGrpSpPr/>
            <p:nvPr/>
          </p:nvGrpSpPr>
          <p:grpSpPr>
            <a:xfrm rot="10800000">
              <a:off x="2448404" y="2822477"/>
              <a:ext cx="3805885" cy="8513789"/>
              <a:chOff x="0" y="0"/>
              <a:chExt cx="660400" cy="1477319"/>
            </a:xfrm>
          </p:grpSpPr>
          <p:sp>
            <p:nvSpPr>
              <p:cNvPr id="24" name="Google Shape;24;p3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3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" name="Google Shape;26;p3"/>
            <p:cNvGrpSpPr/>
            <p:nvPr/>
          </p:nvGrpSpPr>
          <p:grpSpPr>
            <a:xfrm rot="10800000">
              <a:off x="2930052" y="3419853"/>
              <a:ext cx="2842560" cy="7318971"/>
              <a:chOff x="0" y="0"/>
              <a:chExt cx="660400" cy="1700386"/>
            </a:xfrm>
          </p:grpSpPr>
          <p:sp>
            <p:nvSpPr>
              <p:cNvPr id="27" name="Google Shape;27;p3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3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9" name="Google Shape;29;p3"/>
          <p:cNvGrpSpPr/>
          <p:nvPr/>
        </p:nvGrpSpPr>
        <p:grpSpPr>
          <a:xfrm>
            <a:off x="-2780907" y="-3332313"/>
            <a:ext cx="6568142" cy="10644278"/>
            <a:chOff x="1" y="-1"/>
            <a:chExt cx="8757522" cy="14192370"/>
          </a:xfrm>
        </p:grpSpPr>
        <p:grpSp>
          <p:nvGrpSpPr>
            <p:cNvPr id="30" name="Google Shape;30;p3"/>
            <p:cNvGrpSpPr/>
            <p:nvPr/>
          </p:nvGrpSpPr>
          <p:grpSpPr>
            <a:xfrm rot="-13331">
              <a:off x="27420" y="16819"/>
              <a:ext cx="8702685" cy="14158730"/>
              <a:chOff x="0" y="0"/>
              <a:chExt cx="660400" cy="1074430"/>
            </a:xfrm>
          </p:grpSpPr>
          <p:sp>
            <p:nvSpPr>
              <p:cNvPr id="31" name="Google Shape;31;p3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3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" name="Google Shape;33;p3"/>
            <p:cNvGrpSpPr/>
            <p:nvPr/>
          </p:nvGrpSpPr>
          <p:grpSpPr>
            <a:xfrm rot="-13343">
              <a:off x="610023" y="680061"/>
              <a:ext cx="7537532" cy="12832238"/>
              <a:chOff x="0" y="0"/>
              <a:chExt cx="660400" cy="1124295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rot="-13323">
              <a:off x="1260427" y="1450394"/>
              <a:ext cx="6236666" cy="11291634"/>
              <a:chOff x="0" y="0"/>
              <a:chExt cx="660400" cy="1195670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" name="Google Shape;39;p3"/>
            <p:cNvGrpSpPr/>
            <p:nvPr/>
          </p:nvGrpSpPr>
          <p:grpSpPr>
            <a:xfrm rot="-13347">
              <a:off x="1920864" y="2214399"/>
              <a:ext cx="4915857" cy="9763573"/>
              <a:chOff x="0" y="0"/>
              <a:chExt cx="660400" cy="1311646"/>
            </a:xfrm>
          </p:grpSpPr>
          <p:sp>
            <p:nvSpPr>
              <p:cNvPr id="40" name="Google Shape;40;p3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3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" name="Google Shape;42;p3"/>
            <p:cNvGrpSpPr/>
            <p:nvPr/>
          </p:nvGrpSpPr>
          <p:grpSpPr>
            <a:xfrm rot="-13302">
              <a:off x="2475786" y="2839309"/>
              <a:ext cx="3805914" cy="8513853"/>
              <a:chOff x="0" y="0"/>
              <a:chExt cx="660400" cy="1477319"/>
            </a:xfrm>
          </p:grpSpPr>
          <p:sp>
            <p:nvSpPr>
              <p:cNvPr id="43" name="Google Shape;43;p3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3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" name="Google Shape;45;p3"/>
            <p:cNvGrpSpPr/>
            <p:nvPr/>
          </p:nvGrpSpPr>
          <p:grpSpPr>
            <a:xfrm rot="-13338">
              <a:off x="2957506" y="3436733"/>
              <a:ext cx="2842515" cy="7318857"/>
              <a:chOff x="0" y="0"/>
              <a:chExt cx="660400" cy="1700386"/>
            </a:xfrm>
          </p:grpSpPr>
          <p:sp>
            <p:nvSpPr>
              <p:cNvPr id="46" name="Google Shape;46;p3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3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8" name="Google Shape;48;p3"/>
          <p:cNvGrpSpPr/>
          <p:nvPr/>
        </p:nvGrpSpPr>
        <p:grpSpPr>
          <a:xfrm>
            <a:off x="1028700" y="1028700"/>
            <a:ext cx="16230707" cy="8229655"/>
            <a:chOff x="0" y="0"/>
            <a:chExt cx="4274726" cy="2167467"/>
          </a:xfrm>
        </p:grpSpPr>
        <p:sp>
          <p:nvSpPr>
            <p:cNvPr id="49" name="Google Shape;49;p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50" name="Google Shape;50;p3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51;p3"/>
          <p:cNvSpPr/>
          <p:nvPr/>
        </p:nvSpPr>
        <p:spPr>
          <a:xfrm>
            <a:off x="1509264" y="1566144"/>
            <a:ext cx="15312799" cy="7237795"/>
          </a:xfrm>
          <a:custGeom>
            <a:avLst/>
            <a:gdLst/>
            <a:ahLst/>
            <a:cxnLst/>
            <a:rect l="l" t="t" r="r" b="b"/>
            <a:pathLst>
              <a:path w="4032974" h="1906238" extrusionOk="0">
                <a:moveTo>
                  <a:pt x="0" y="0"/>
                </a:moveTo>
                <a:lnTo>
                  <a:pt x="4032974" y="0"/>
                </a:lnTo>
                <a:lnTo>
                  <a:pt x="4032974" y="1906238"/>
                </a:lnTo>
                <a:lnTo>
                  <a:pt x="0" y="190623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7150" cap="flat" cmpd="sng">
            <a:solidFill>
              <a:srgbClr val="B89D4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3"/>
          <p:cNvSpPr txBox="1">
            <a:spLocks noGrp="1"/>
          </p:cNvSpPr>
          <p:nvPr>
            <p:ph type="ctrTitle"/>
          </p:nvPr>
        </p:nvSpPr>
        <p:spPr>
          <a:xfrm>
            <a:off x="3506800" y="3259225"/>
            <a:ext cx="10760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Alice"/>
              <a:buNone/>
              <a:defRPr sz="11000">
                <a:latin typeface="Alice"/>
                <a:ea typeface="Alice"/>
                <a:cs typeface="Alice"/>
                <a:sym typeface="Ali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>
            <a:off x="5478900" y="601445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600"/>
              <a:buFont typeface="Open Sans"/>
              <a:buNone/>
              <a:defRPr sz="3600">
                <a:solidFill>
                  <a:srgbClr val="88888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bg>
      <p:bgPr>
        <a:solidFill>
          <a:schemeClr val="dk2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"/>
          <p:cNvSpPr txBox="1">
            <a:spLocks noGrp="1"/>
          </p:cNvSpPr>
          <p:nvPr>
            <p:ph type="title"/>
          </p:nvPr>
        </p:nvSpPr>
        <p:spPr>
          <a:xfrm>
            <a:off x="916425" y="1150150"/>
            <a:ext cx="130527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Alice"/>
              <a:buNone/>
              <a:defRPr sz="7500">
                <a:solidFill>
                  <a:schemeClr val="lt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4"/>
          <p:cNvSpPr txBox="1">
            <a:spLocks noGrp="1"/>
          </p:cNvSpPr>
          <p:nvPr>
            <p:ph type="body" idx="1"/>
          </p:nvPr>
        </p:nvSpPr>
        <p:spPr>
          <a:xfrm>
            <a:off x="5807400" y="34871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•"/>
              <a:defRPr sz="30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–"/>
              <a:defRPr sz="30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•"/>
              <a:defRPr sz="30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–"/>
              <a:defRPr sz="30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»"/>
              <a:defRPr sz="30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•"/>
              <a:defRPr sz="3000"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•"/>
              <a:defRPr sz="3000"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•"/>
              <a:defRPr sz="3000"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pen Sans"/>
              <a:buChar char="•"/>
              <a:defRPr sz="30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grpSp>
        <p:nvGrpSpPr>
          <p:cNvPr id="57" name="Google Shape;57;p4"/>
          <p:cNvGrpSpPr/>
          <p:nvPr/>
        </p:nvGrpSpPr>
        <p:grpSpPr>
          <a:xfrm rot="10786707">
            <a:off x="15045066" y="-5690480"/>
            <a:ext cx="6527063" cy="10619128"/>
            <a:chOff x="5" y="9"/>
            <a:chExt cx="8702685" cy="14158731"/>
          </a:xfrm>
        </p:grpSpPr>
        <p:grpSp>
          <p:nvGrpSpPr>
            <p:cNvPr id="58" name="Google Shape;58;p4"/>
            <p:cNvGrpSpPr/>
            <p:nvPr/>
          </p:nvGrpSpPr>
          <p:grpSpPr>
            <a:xfrm rot="10800000">
              <a:off x="5" y="9"/>
              <a:ext cx="8702685" cy="14158731"/>
              <a:chOff x="0" y="0"/>
              <a:chExt cx="660400" cy="1074430"/>
            </a:xfrm>
          </p:grpSpPr>
          <p:sp>
            <p:nvSpPr>
              <p:cNvPr id="59" name="Google Shape;59;p4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4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" name="Google Shape;61;p4"/>
            <p:cNvGrpSpPr/>
            <p:nvPr/>
          </p:nvGrpSpPr>
          <p:grpSpPr>
            <a:xfrm rot="10800000">
              <a:off x="582569" y="585000"/>
              <a:ext cx="7537541" cy="12832253"/>
              <a:chOff x="0" y="0"/>
              <a:chExt cx="660400" cy="1124295"/>
            </a:xfrm>
          </p:grpSpPr>
          <p:sp>
            <p:nvSpPr>
              <p:cNvPr id="62" name="Google Shape;62;p4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4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" name="Google Shape;64;p4"/>
            <p:cNvGrpSpPr/>
            <p:nvPr/>
          </p:nvGrpSpPr>
          <p:grpSpPr>
            <a:xfrm rot="10800000">
              <a:off x="1233052" y="1309633"/>
              <a:ext cx="6236619" cy="11291549"/>
              <a:chOff x="0" y="0"/>
              <a:chExt cx="660400" cy="1195670"/>
            </a:xfrm>
          </p:grpSpPr>
          <p:sp>
            <p:nvSpPr>
              <p:cNvPr id="65" name="Google Shape;65;p4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4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" name="Google Shape;67;p4"/>
            <p:cNvGrpSpPr/>
            <p:nvPr/>
          </p:nvGrpSpPr>
          <p:grpSpPr>
            <a:xfrm rot="10800000">
              <a:off x="1893450" y="2171675"/>
              <a:ext cx="4915819" cy="9763499"/>
              <a:chOff x="0" y="0"/>
              <a:chExt cx="660400" cy="1311646"/>
            </a:xfrm>
          </p:grpSpPr>
          <p:sp>
            <p:nvSpPr>
              <p:cNvPr id="68" name="Google Shape;68;p4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4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" name="Google Shape;70;p4"/>
            <p:cNvGrpSpPr/>
            <p:nvPr/>
          </p:nvGrpSpPr>
          <p:grpSpPr>
            <a:xfrm rot="10800000">
              <a:off x="2448404" y="2794214"/>
              <a:ext cx="3805885" cy="8513789"/>
              <a:chOff x="0" y="0"/>
              <a:chExt cx="660400" cy="1477319"/>
            </a:xfrm>
          </p:grpSpPr>
          <p:sp>
            <p:nvSpPr>
              <p:cNvPr id="71" name="Google Shape;71;p4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4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" name="Google Shape;73;p4"/>
            <p:cNvGrpSpPr/>
            <p:nvPr/>
          </p:nvGrpSpPr>
          <p:grpSpPr>
            <a:xfrm rot="10800000">
              <a:off x="2930052" y="3421392"/>
              <a:ext cx="2842560" cy="7318971"/>
              <a:chOff x="0" y="0"/>
              <a:chExt cx="660400" cy="1700386"/>
            </a:xfrm>
          </p:grpSpPr>
          <p:sp>
            <p:nvSpPr>
              <p:cNvPr id="74" name="Google Shape;74;p4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4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" name="Google Shape;76;p4"/>
          <p:cNvGrpSpPr/>
          <p:nvPr/>
        </p:nvGrpSpPr>
        <p:grpSpPr>
          <a:xfrm rot="10800000">
            <a:off x="-3774272" y="7182334"/>
            <a:ext cx="6526997" cy="10619021"/>
            <a:chOff x="0" y="0"/>
            <a:chExt cx="660400" cy="1074430"/>
          </a:xfrm>
        </p:grpSpPr>
        <p:sp>
          <p:nvSpPr>
            <p:cNvPr id="77" name="Google Shape;77;p4"/>
            <p:cNvSpPr/>
            <p:nvPr/>
          </p:nvSpPr>
          <p:spPr>
            <a:xfrm>
              <a:off x="0" y="0"/>
              <a:ext cx="660400" cy="1074430"/>
            </a:xfrm>
            <a:custGeom>
              <a:avLst/>
              <a:gdLst/>
              <a:ahLst/>
              <a:cxnLst/>
              <a:rect l="l" t="t" r="r" b="b"/>
              <a:pathLst>
                <a:path w="660400" h="1074430" extrusionOk="0">
                  <a:moveTo>
                    <a:pt x="220252" y="1055361"/>
                  </a:moveTo>
                  <a:cubicBezTo>
                    <a:pt x="254109" y="1066875"/>
                    <a:pt x="292600" y="1074430"/>
                    <a:pt x="330378" y="1074430"/>
                  </a:cubicBezTo>
                  <a:cubicBezTo>
                    <a:pt x="368157" y="1074430"/>
                    <a:pt x="404509" y="1067953"/>
                    <a:pt x="438009" y="1056439"/>
                  </a:cubicBezTo>
                  <a:cubicBezTo>
                    <a:pt x="438723" y="1056080"/>
                    <a:pt x="439435" y="1056080"/>
                    <a:pt x="440148" y="1055720"/>
                  </a:cubicBezTo>
                  <a:cubicBezTo>
                    <a:pt x="565955" y="1009665"/>
                    <a:pt x="658618" y="888051"/>
                    <a:pt x="660400" y="74011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39567"/>
                  </a:lnTo>
                  <a:cubicBezTo>
                    <a:pt x="1782" y="888770"/>
                    <a:pt x="93019" y="1010385"/>
                    <a:pt x="220252" y="105536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4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" name="Google Shape;79;p4"/>
          <p:cNvGrpSpPr/>
          <p:nvPr/>
        </p:nvGrpSpPr>
        <p:grpSpPr>
          <a:xfrm rot="10800000">
            <a:off x="-3337366" y="7621049"/>
            <a:ext cx="5653156" cy="9624190"/>
            <a:chOff x="0" y="0"/>
            <a:chExt cx="660400" cy="1124295"/>
          </a:xfrm>
        </p:grpSpPr>
        <p:sp>
          <p:nvSpPr>
            <p:cNvPr id="80" name="Google Shape;80;p4"/>
            <p:cNvSpPr/>
            <p:nvPr/>
          </p:nvSpPr>
          <p:spPr>
            <a:xfrm>
              <a:off x="0" y="0"/>
              <a:ext cx="660400" cy="1124295"/>
            </a:xfrm>
            <a:custGeom>
              <a:avLst/>
              <a:gdLst/>
              <a:ahLst/>
              <a:cxnLst/>
              <a:rect l="l" t="t" r="r" b="b"/>
              <a:pathLst>
                <a:path w="660400" h="1124295" extrusionOk="0">
                  <a:moveTo>
                    <a:pt x="220252" y="1105226"/>
                  </a:moveTo>
                  <a:cubicBezTo>
                    <a:pt x="254109" y="1116739"/>
                    <a:pt x="292600" y="1124295"/>
                    <a:pt x="330378" y="1124295"/>
                  </a:cubicBezTo>
                  <a:cubicBezTo>
                    <a:pt x="368157" y="1124295"/>
                    <a:pt x="404509" y="1117818"/>
                    <a:pt x="438009" y="1106304"/>
                  </a:cubicBezTo>
                  <a:cubicBezTo>
                    <a:pt x="438723" y="1105945"/>
                    <a:pt x="439435" y="1105945"/>
                    <a:pt x="440148" y="1105585"/>
                  </a:cubicBezTo>
                  <a:cubicBezTo>
                    <a:pt x="565955" y="1059530"/>
                    <a:pt x="658618" y="937916"/>
                    <a:pt x="660400" y="78887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88288"/>
                  </a:lnTo>
                  <a:cubicBezTo>
                    <a:pt x="1782" y="938635"/>
                    <a:pt x="93019" y="1060250"/>
                    <a:pt x="220252" y="110522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" name="Google Shape;82;p4"/>
          <p:cNvGrpSpPr/>
          <p:nvPr/>
        </p:nvGrpSpPr>
        <p:grpSpPr>
          <a:xfrm rot="10800000">
            <a:off x="-2849520" y="8164496"/>
            <a:ext cx="4677481" cy="8468691"/>
            <a:chOff x="0" y="0"/>
            <a:chExt cx="660400" cy="1195670"/>
          </a:xfrm>
        </p:grpSpPr>
        <p:sp>
          <p:nvSpPr>
            <p:cNvPr id="83" name="Google Shape;83;p4"/>
            <p:cNvSpPr/>
            <p:nvPr/>
          </p:nvSpPr>
          <p:spPr>
            <a:xfrm>
              <a:off x="0" y="0"/>
              <a:ext cx="660400" cy="1195670"/>
            </a:xfrm>
            <a:custGeom>
              <a:avLst/>
              <a:gdLst/>
              <a:ahLst/>
              <a:cxnLst/>
              <a:rect l="l" t="t" r="r" b="b"/>
              <a:pathLst>
                <a:path w="660400" h="1195670" extrusionOk="0">
                  <a:moveTo>
                    <a:pt x="220252" y="1176601"/>
                  </a:moveTo>
                  <a:cubicBezTo>
                    <a:pt x="254109" y="1188114"/>
                    <a:pt x="292600" y="1195670"/>
                    <a:pt x="330378" y="1195670"/>
                  </a:cubicBezTo>
                  <a:cubicBezTo>
                    <a:pt x="368157" y="1195670"/>
                    <a:pt x="404509" y="1189193"/>
                    <a:pt x="438009" y="1177679"/>
                  </a:cubicBezTo>
                  <a:cubicBezTo>
                    <a:pt x="438723" y="1177320"/>
                    <a:pt x="439435" y="1177320"/>
                    <a:pt x="440148" y="1176960"/>
                  </a:cubicBezTo>
                  <a:cubicBezTo>
                    <a:pt x="565955" y="1130905"/>
                    <a:pt x="658618" y="1009291"/>
                    <a:pt x="660400" y="85866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858026"/>
                  </a:lnTo>
                  <a:cubicBezTo>
                    <a:pt x="1782" y="1010010"/>
                    <a:pt x="93019" y="1131625"/>
                    <a:pt x="220252" y="117660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5" name="Google Shape;85;p4"/>
          <p:cNvGrpSpPr/>
          <p:nvPr/>
        </p:nvGrpSpPr>
        <p:grpSpPr>
          <a:xfrm rot="10800000">
            <a:off x="-2354222" y="8737513"/>
            <a:ext cx="3686881" cy="7322657"/>
            <a:chOff x="0" y="0"/>
            <a:chExt cx="660400" cy="1311646"/>
          </a:xfrm>
        </p:grpSpPr>
        <p:sp>
          <p:nvSpPr>
            <p:cNvPr id="86" name="Google Shape;86;p4"/>
            <p:cNvSpPr/>
            <p:nvPr/>
          </p:nvSpPr>
          <p:spPr>
            <a:xfrm>
              <a:off x="0" y="0"/>
              <a:ext cx="660400" cy="1311646"/>
            </a:xfrm>
            <a:custGeom>
              <a:avLst/>
              <a:gdLst/>
              <a:ahLst/>
              <a:cxnLst/>
              <a:rect l="l" t="t" r="r" b="b"/>
              <a:pathLst>
                <a:path w="660400" h="1311646" extrusionOk="0">
                  <a:moveTo>
                    <a:pt x="220252" y="1292577"/>
                  </a:moveTo>
                  <a:cubicBezTo>
                    <a:pt x="254109" y="1304091"/>
                    <a:pt x="292600" y="1311646"/>
                    <a:pt x="330378" y="1311646"/>
                  </a:cubicBezTo>
                  <a:cubicBezTo>
                    <a:pt x="368157" y="1311646"/>
                    <a:pt x="404509" y="1305169"/>
                    <a:pt x="438009" y="1293656"/>
                  </a:cubicBezTo>
                  <a:cubicBezTo>
                    <a:pt x="438723" y="1293296"/>
                    <a:pt x="439435" y="1293296"/>
                    <a:pt x="440148" y="1292937"/>
                  </a:cubicBezTo>
                  <a:cubicBezTo>
                    <a:pt x="565955" y="1246881"/>
                    <a:pt x="658618" y="1125267"/>
                    <a:pt x="660400" y="9720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71342"/>
                  </a:lnTo>
                  <a:cubicBezTo>
                    <a:pt x="1782" y="1125986"/>
                    <a:pt x="93019" y="1247601"/>
                    <a:pt x="220252" y="129257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4"/>
          <p:cNvGrpSpPr/>
          <p:nvPr/>
        </p:nvGrpSpPr>
        <p:grpSpPr>
          <a:xfrm rot="10800000">
            <a:off x="-1938023" y="9277886"/>
            <a:ext cx="2854447" cy="6385416"/>
            <a:chOff x="0" y="0"/>
            <a:chExt cx="660400" cy="1477319"/>
          </a:xfrm>
        </p:grpSpPr>
        <p:sp>
          <p:nvSpPr>
            <p:cNvPr id="89" name="Google Shape;89;p4"/>
            <p:cNvSpPr/>
            <p:nvPr/>
          </p:nvSpPr>
          <p:spPr>
            <a:xfrm>
              <a:off x="0" y="0"/>
              <a:ext cx="660400" cy="1477319"/>
            </a:xfrm>
            <a:custGeom>
              <a:avLst/>
              <a:gdLst/>
              <a:ahLst/>
              <a:cxnLst/>
              <a:rect l="l" t="t" r="r" b="b"/>
              <a:pathLst>
                <a:path w="660400" h="1477319" extrusionOk="0">
                  <a:moveTo>
                    <a:pt x="220252" y="1458250"/>
                  </a:moveTo>
                  <a:cubicBezTo>
                    <a:pt x="254109" y="1469763"/>
                    <a:pt x="292600" y="1477319"/>
                    <a:pt x="330378" y="1477319"/>
                  </a:cubicBezTo>
                  <a:cubicBezTo>
                    <a:pt x="368157" y="1477319"/>
                    <a:pt x="404509" y="1470842"/>
                    <a:pt x="438009" y="1459328"/>
                  </a:cubicBezTo>
                  <a:cubicBezTo>
                    <a:pt x="438723" y="1458968"/>
                    <a:pt x="439435" y="1458968"/>
                    <a:pt x="440148" y="1458609"/>
                  </a:cubicBezTo>
                  <a:cubicBezTo>
                    <a:pt x="565955" y="1412554"/>
                    <a:pt x="658618" y="1290940"/>
                    <a:pt x="660400" y="11340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33214"/>
                  </a:lnTo>
                  <a:cubicBezTo>
                    <a:pt x="1782" y="1291659"/>
                    <a:pt x="93019" y="1413274"/>
                    <a:pt x="220252" y="145825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" name="Google Shape;91;p4"/>
          <p:cNvGrpSpPr/>
          <p:nvPr/>
        </p:nvGrpSpPr>
        <p:grpSpPr>
          <a:xfrm rot="10800000">
            <a:off x="-1576736" y="9748386"/>
            <a:ext cx="2131903" cy="5489186"/>
            <a:chOff x="0" y="0"/>
            <a:chExt cx="660400" cy="1700386"/>
          </a:xfrm>
        </p:grpSpPr>
        <p:sp>
          <p:nvSpPr>
            <p:cNvPr id="92" name="Google Shape;92;p4"/>
            <p:cNvSpPr/>
            <p:nvPr/>
          </p:nvSpPr>
          <p:spPr>
            <a:xfrm>
              <a:off x="0" y="0"/>
              <a:ext cx="660400" cy="1700386"/>
            </a:xfrm>
            <a:custGeom>
              <a:avLst/>
              <a:gdLst/>
              <a:ahLst/>
              <a:cxnLst/>
              <a:rect l="l" t="t" r="r" b="b"/>
              <a:pathLst>
                <a:path w="660400" h="1700386" extrusionOk="0">
                  <a:moveTo>
                    <a:pt x="220252" y="1681317"/>
                  </a:moveTo>
                  <a:cubicBezTo>
                    <a:pt x="254109" y="1692831"/>
                    <a:pt x="292600" y="1700386"/>
                    <a:pt x="330378" y="1700386"/>
                  </a:cubicBezTo>
                  <a:cubicBezTo>
                    <a:pt x="368157" y="1700386"/>
                    <a:pt x="404509" y="1693909"/>
                    <a:pt x="438009" y="1682396"/>
                  </a:cubicBezTo>
                  <a:cubicBezTo>
                    <a:pt x="438723" y="1682036"/>
                    <a:pt x="439435" y="1682036"/>
                    <a:pt x="440148" y="1681677"/>
                  </a:cubicBezTo>
                  <a:cubicBezTo>
                    <a:pt x="565955" y="1635621"/>
                    <a:pt x="658618" y="1514007"/>
                    <a:pt x="660400" y="135216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351165"/>
                  </a:lnTo>
                  <a:cubicBezTo>
                    <a:pt x="1782" y="1514726"/>
                    <a:pt x="93019" y="1636342"/>
                    <a:pt x="220252" y="16813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4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745775" y="1099500"/>
            <a:ext cx="13716000" cy="12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Calibri"/>
              <a:buNone/>
              <a:defRPr sz="75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6072538" y="640866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3000"/>
              <a:buNone/>
              <a:defRPr sz="3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3000"/>
              <a:buNone/>
              <a:defRPr sz="30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3000"/>
              <a:buNone/>
              <a:defRPr sz="30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3000"/>
              <a:buNone/>
              <a:defRPr sz="30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3000"/>
              <a:buNone/>
              <a:defRPr sz="30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3000"/>
              <a:buNone/>
              <a:defRPr sz="30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3000"/>
              <a:buNone/>
              <a:defRPr sz="30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3000"/>
              <a:buNone/>
              <a:defRPr sz="30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97" name="Google Shape;97;p5"/>
          <p:cNvGrpSpPr/>
          <p:nvPr/>
        </p:nvGrpSpPr>
        <p:grpSpPr>
          <a:xfrm rot="10786707">
            <a:off x="15095529" y="-7266473"/>
            <a:ext cx="6527063" cy="10619128"/>
            <a:chOff x="5" y="9"/>
            <a:chExt cx="8702685" cy="14158731"/>
          </a:xfrm>
        </p:grpSpPr>
        <p:grpSp>
          <p:nvGrpSpPr>
            <p:cNvPr id="98" name="Google Shape;98;p5"/>
            <p:cNvGrpSpPr/>
            <p:nvPr/>
          </p:nvGrpSpPr>
          <p:grpSpPr>
            <a:xfrm rot="10800000">
              <a:off x="5" y="9"/>
              <a:ext cx="8702685" cy="14158731"/>
              <a:chOff x="0" y="0"/>
              <a:chExt cx="660400" cy="1074430"/>
            </a:xfrm>
          </p:grpSpPr>
          <p:sp>
            <p:nvSpPr>
              <p:cNvPr id="99" name="Google Shape;99;p5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5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1" name="Google Shape;101;p5"/>
            <p:cNvGrpSpPr/>
            <p:nvPr/>
          </p:nvGrpSpPr>
          <p:grpSpPr>
            <a:xfrm rot="10800000">
              <a:off x="582569" y="585000"/>
              <a:ext cx="7537541" cy="12832253"/>
              <a:chOff x="0" y="0"/>
              <a:chExt cx="660400" cy="1124295"/>
            </a:xfrm>
          </p:grpSpPr>
          <p:sp>
            <p:nvSpPr>
              <p:cNvPr id="102" name="Google Shape;102;p5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5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" name="Google Shape;104;p5"/>
            <p:cNvGrpSpPr/>
            <p:nvPr/>
          </p:nvGrpSpPr>
          <p:grpSpPr>
            <a:xfrm rot="10800000">
              <a:off x="1233052" y="1309633"/>
              <a:ext cx="6236619" cy="11291549"/>
              <a:chOff x="0" y="0"/>
              <a:chExt cx="660400" cy="1195670"/>
            </a:xfrm>
          </p:grpSpPr>
          <p:sp>
            <p:nvSpPr>
              <p:cNvPr id="105" name="Google Shape;105;p5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5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" name="Google Shape;107;p5"/>
            <p:cNvGrpSpPr/>
            <p:nvPr/>
          </p:nvGrpSpPr>
          <p:grpSpPr>
            <a:xfrm rot="10800000">
              <a:off x="1893450" y="2171675"/>
              <a:ext cx="4915819" cy="9763499"/>
              <a:chOff x="0" y="0"/>
              <a:chExt cx="660400" cy="1311646"/>
            </a:xfrm>
          </p:grpSpPr>
          <p:sp>
            <p:nvSpPr>
              <p:cNvPr id="108" name="Google Shape;108;p5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5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" name="Google Shape;110;p5"/>
            <p:cNvGrpSpPr/>
            <p:nvPr/>
          </p:nvGrpSpPr>
          <p:grpSpPr>
            <a:xfrm rot="10800000">
              <a:off x="2448404" y="2794214"/>
              <a:ext cx="3805885" cy="8513789"/>
              <a:chOff x="0" y="0"/>
              <a:chExt cx="660400" cy="1477319"/>
            </a:xfrm>
          </p:grpSpPr>
          <p:sp>
            <p:nvSpPr>
              <p:cNvPr id="111" name="Google Shape;111;p5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5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" name="Google Shape;113;p5"/>
            <p:cNvGrpSpPr/>
            <p:nvPr/>
          </p:nvGrpSpPr>
          <p:grpSpPr>
            <a:xfrm rot="10800000">
              <a:off x="2930052" y="3421392"/>
              <a:ext cx="2842560" cy="7318971"/>
              <a:chOff x="0" y="0"/>
              <a:chExt cx="660400" cy="1700386"/>
            </a:xfrm>
          </p:grpSpPr>
          <p:sp>
            <p:nvSpPr>
              <p:cNvPr id="114" name="Google Shape;114;p5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5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6" name="Google Shape;116;p5"/>
          <p:cNvGrpSpPr/>
          <p:nvPr/>
        </p:nvGrpSpPr>
        <p:grpSpPr>
          <a:xfrm rot="10800000">
            <a:off x="-3774272" y="7182334"/>
            <a:ext cx="6526997" cy="10619021"/>
            <a:chOff x="0" y="0"/>
            <a:chExt cx="660400" cy="1074430"/>
          </a:xfrm>
        </p:grpSpPr>
        <p:sp>
          <p:nvSpPr>
            <p:cNvPr id="117" name="Google Shape;117;p5"/>
            <p:cNvSpPr/>
            <p:nvPr/>
          </p:nvSpPr>
          <p:spPr>
            <a:xfrm>
              <a:off x="0" y="0"/>
              <a:ext cx="660400" cy="1074430"/>
            </a:xfrm>
            <a:custGeom>
              <a:avLst/>
              <a:gdLst/>
              <a:ahLst/>
              <a:cxnLst/>
              <a:rect l="l" t="t" r="r" b="b"/>
              <a:pathLst>
                <a:path w="660400" h="1074430" extrusionOk="0">
                  <a:moveTo>
                    <a:pt x="220252" y="1055361"/>
                  </a:moveTo>
                  <a:cubicBezTo>
                    <a:pt x="254109" y="1066875"/>
                    <a:pt x="292600" y="1074430"/>
                    <a:pt x="330378" y="1074430"/>
                  </a:cubicBezTo>
                  <a:cubicBezTo>
                    <a:pt x="368157" y="1074430"/>
                    <a:pt x="404509" y="1067953"/>
                    <a:pt x="438009" y="1056439"/>
                  </a:cubicBezTo>
                  <a:cubicBezTo>
                    <a:pt x="438723" y="1056080"/>
                    <a:pt x="439435" y="1056080"/>
                    <a:pt x="440148" y="1055720"/>
                  </a:cubicBezTo>
                  <a:cubicBezTo>
                    <a:pt x="565955" y="1009665"/>
                    <a:pt x="658618" y="888051"/>
                    <a:pt x="660400" y="74011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39567"/>
                  </a:lnTo>
                  <a:cubicBezTo>
                    <a:pt x="1782" y="888770"/>
                    <a:pt x="93019" y="1010385"/>
                    <a:pt x="220252" y="105536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5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" name="Google Shape;119;p5"/>
          <p:cNvGrpSpPr/>
          <p:nvPr/>
        </p:nvGrpSpPr>
        <p:grpSpPr>
          <a:xfrm rot="10800000">
            <a:off x="-3337366" y="7621049"/>
            <a:ext cx="5653156" cy="9624190"/>
            <a:chOff x="0" y="0"/>
            <a:chExt cx="660400" cy="1124295"/>
          </a:xfrm>
        </p:grpSpPr>
        <p:sp>
          <p:nvSpPr>
            <p:cNvPr id="120" name="Google Shape;120;p5"/>
            <p:cNvSpPr/>
            <p:nvPr/>
          </p:nvSpPr>
          <p:spPr>
            <a:xfrm>
              <a:off x="0" y="0"/>
              <a:ext cx="660400" cy="1124295"/>
            </a:xfrm>
            <a:custGeom>
              <a:avLst/>
              <a:gdLst/>
              <a:ahLst/>
              <a:cxnLst/>
              <a:rect l="l" t="t" r="r" b="b"/>
              <a:pathLst>
                <a:path w="660400" h="1124295" extrusionOk="0">
                  <a:moveTo>
                    <a:pt x="220252" y="1105226"/>
                  </a:moveTo>
                  <a:cubicBezTo>
                    <a:pt x="254109" y="1116739"/>
                    <a:pt x="292600" y="1124295"/>
                    <a:pt x="330378" y="1124295"/>
                  </a:cubicBezTo>
                  <a:cubicBezTo>
                    <a:pt x="368157" y="1124295"/>
                    <a:pt x="404509" y="1117818"/>
                    <a:pt x="438009" y="1106304"/>
                  </a:cubicBezTo>
                  <a:cubicBezTo>
                    <a:pt x="438723" y="1105945"/>
                    <a:pt x="439435" y="1105945"/>
                    <a:pt x="440148" y="1105585"/>
                  </a:cubicBezTo>
                  <a:cubicBezTo>
                    <a:pt x="565955" y="1059530"/>
                    <a:pt x="658618" y="937916"/>
                    <a:pt x="660400" y="78887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88288"/>
                  </a:lnTo>
                  <a:cubicBezTo>
                    <a:pt x="1782" y="938635"/>
                    <a:pt x="93019" y="1060250"/>
                    <a:pt x="220252" y="110522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5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" name="Google Shape;122;p5"/>
          <p:cNvGrpSpPr/>
          <p:nvPr/>
        </p:nvGrpSpPr>
        <p:grpSpPr>
          <a:xfrm rot="10800000">
            <a:off x="-2849520" y="8164496"/>
            <a:ext cx="4677481" cy="8468691"/>
            <a:chOff x="0" y="0"/>
            <a:chExt cx="660400" cy="1195670"/>
          </a:xfrm>
        </p:grpSpPr>
        <p:sp>
          <p:nvSpPr>
            <p:cNvPr id="123" name="Google Shape;123;p5"/>
            <p:cNvSpPr/>
            <p:nvPr/>
          </p:nvSpPr>
          <p:spPr>
            <a:xfrm>
              <a:off x="0" y="0"/>
              <a:ext cx="660400" cy="1195670"/>
            </a:xfrm>
            <a:custGeom>
              <a:avLst/>
              <a:gdLst/>
              <a:ahLst/>
              <a:cxnLst/>
              <a:rect l="l" t="t" r="r" b="b"/>
              <a:pathLst>
                <a:path w="660400" h="1195670" extrusionOk="0">
                  <a:moveTo>
                    <a:pt x="220252" y="1176601"/>
                  </a:moveTo>
                  <a:cubicBezTo>
                    <a:pt x="254109" y="1188114"/>
                    <a:pt x="292600" y="1195670"/>
                    <a:pt x="330378" y="1195670"/>
                  </a:cubicBezTo>
                  <a:cubicBezTo>
                    <a:pt x="368157" y="1195670"/>
                    <a:pt x="404509" y="1189193"/>
                    <a:pt x="438009" y="1177679"/>
                  </a:cubicBezTo>
                  <a:cubicBezTo>
                    <a:pt x="438723" y="1177320"/>
                    <a:pt x="439435" y="1177320"/>
                    <a:pt x="440148" y="1176960"/>
                  </a:cubicBezTo>
                  <a:cubicBezTo>
                    <a:pt x="565955" y="1130905"/>
                    <a:pt x="658618" y="1009291"/>
                    <a:pt x="660400" y="85866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858026"/>
                  </a:lnTo>
                  <a:cubicBezTo>
                    <a:pt x="1782" y="1010010"/>
                    <a:pt x="93019" y="1131625"/>
                    <a:pt x="220252" y="117660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5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" name="Google Shape;125;p5"/>
          <p:cNvGrpSpPr/>
          <p:nvPr/>
        </p:nvGrpSpPr>
        <p:grpSpPr>
          <a:xfrm rot="10800000">
            <a:off x="-2354222" y="8737513"/>
            <a:ext cx="3686881" cy="7322657"/>
            <a:chOff x="0" y="0"/>
            <a:chExt cx="660400" cy="1311646"/>
          </a:xfrm>
        </p:grpSpPr>
        <p:sp>
          <p:nvSpPr>
            <p:cNvPr id="126" name="Google Shape;126;p5"/>
            <p:cNvSpPr/>
            <p:nvPr/>
          </p:nvSpPr>
          <p:spPr>
            <a:xfrm>
              <a:off x="0" y="0"/>
              <a:ext cx="660400" cy="1311646"/>
            </a:xfrm>
            <a:custGeom>
              <a:avLst/>
              <a:gdLst/>
              <a:ahLst/>
              <a:cxnLst/>
              <a:rect l="l" t="t" r="r" b="b"/>
              <a:pathLst>
                <a:path w="660400" h="1311646" extrusionOk="0">
                  <a:moveTo>
                    <a:pt x="220252" y="1292577"/>
                  </a:moveTo>
                  <a:cubicBezTo>
                    <a:pt x="254109" y="1304091"/>
                    <a:pt x="292600" y="1311646"/>
                    <a:pt x="330378" y="1311646"/>
                  </a:cubicBezTo>
                  <a:cubicBezTo>
                    <a:pt x="368157" y="1311646"/>
                    <a:pt x="404509" y="1305169"/>
                    <a:pt x="438009" y="1293656"/>
                  </a:cubicBezTo>
                  <a:cubicBezTo>
                    <a:pt x="438723" y="1293296"/>
                    <a:pt x="439435" y="1293296"/>
                    <a:pt x="440148" y="1292937"/>
                  </a:cubicBezTo>
                  <a:cubicBezTo>
                    <a:pt x="565955" y="1246881"/>
                    <a:pt x="658618" y="1125267"/>
                    <a:pt x="660400" y="9720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71342"/>
                  </a:lnTo>
                  <a:cubicBezTo>
                    <a:pt x="1782" y="1125986"/>
                    <a:pt x="93019" y="1247601"/>
                    <a:pt x="220252" y="129257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5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" name="Google Shape;128;p5"/>
          <p:cNvGrpSpPr/>
          <p:nvPr/>
        </p:nvGrpSpPr>
        <p:grpSpPr>
          <a:xfrm rot="10800000">
            <a:off x="-1938023" y="9277886"/>
            <a:ext cx="2854447" cy="6385416"/>
            <a:chOff x="0" y="0"/>
            <a:chExt cx="660400" cy="1477319"/>
          </a:xfrm>
        </p:grpSpPr>
        <p:sp>
          <p:nvSpPr>
            <p:cNvPr id="129" name="Google Shape;129;p5"/>
            <p:cNvSpPr/>
            <p:nvPr/>
          </p:nvSpPr>
          <p:spPr>
            <a:xfrm>
              <a:off x="0" y="0"/>
              <a:ext cx="660400" cy="1477319"/>
            </a:xfrm>
            <a:custGeom>
              <a:avLst/>
              <a:gdLst/>
              <a:ahLst/>
              <a:cxnLst/>
              <a:rect l="l" t="t" r="r" b="b"/>
              <a:pathLst>
                <a:path w="660400" h="1477319" extrusionOk="0">
                  <a:moveTo>
                    <a:pt x="220252" y="1458250"/>
                  </a:moveTo>
                  <a:cubicBezTo>
                    <a:pt x="254109" y="1469763"/>
                    <a:pt x="292600" y="1477319"/>
                    <a:pt x="330378" y="1477319"/>
                  </a:cubicBezTo>
                  <a:cubicBezTo>
                    <a:pt x="368157" y="1477319"/>
                    <a:pt x="404509" y="1470842"/>
                    <a:pt x="438009" y="1459328"/>
                  </a:cubicBezTo>
                  <a:cubicBezTo>
                    <a:pt x="438723" y="1458968"/>
                    <a:pt x="439435" y="1458968"/>
                    <a:pt x="440148" y="1458609"/>
                  </a:cubicBezTo>
                  <a:cubicBezTo>
                    <a:pt x="565955" y="1412554"/>
                    <a:pt x="658618" y="1290940"/>
                    <a:pt x="660400" y="11340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33214"/>
                  </a:lnTo>
                  <a:cubicBezTo>
                    <a:pt x="1782" y="1291659"/>
                    <a:pt x="93019" y="1413274"/>
                    <a:pt x="220252" y="145825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5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" name="Google Shape;131;p5"/>
          <p:cNvGrpSpPr/>
          <p:nvPr/>
        </p:nvGrpSpPr>
        <p:grpSpPr>
          <a:xfrm rot="10800000">
            <a:off x="-1576736" y="9748386"/>
            <a:ext cx="2131903" cy="5489186"/>
            <a:chOff x="0" y="0"/>
            <a:chExt cx="660400" cy="1700386"/>
          </a:xfrm>
        </p:grpSpPr>
        <p:sp>
          <p:nvSpPr>
            <p:cNvPr id="132" name="Google Shape;132;p5"/>
            <p:cNvSpPr/>
            <p:nvPr/>
          </p:nvSpPr>
          <p:spPr>
            <a:xfrm>
              <a:off x="0" y="0"/>
              <a:ext cx="660400" cy="1700386"/>
            </a:xfrm>
            <a:custGeom>
              <a:avLst/>
              <a:gdLst/>
              <a:ahLst/>
              <a:cxnLst/>
              <a:rect l="l" t="t" r="r" b="b"/>
              <a:pathLst>
                <a:path w="660400" h="1700386" extrusionOk="0">
                  <a:moveTo>
                    <a:pt x="220252" y="1681317"/>
                  </a:moveTo>
                  <a:cubicBezTo>
                    <a:pt x="254109" y="1692831"/>
                    <a:pt x="292600" y="1700386"/>
                    <a:pt x="330378" y="1700386"/>
                  </a:cubicBezTo>
                  <a:cubicBezTo>
                    <a:pt x="368157" y="1700386"/>
                    <a:pt x="404509" y="1693909"/>
                    <a:pt x="438009" y="1682396"/>
                  </a:cubicBezTo>
                  <a:cubicBezTo>
                    <a:pt x="438723" y="1682036"/>
                    <a:pt x="439435" y="1682036"/>
                    <a:pt x="440148" y="1681677"/>
                  </a:cubicBezTo>
                  <a:cubicBezTo>
                    <a:pt x="565955" y="1635621"/>
                    <a:pt x="658618" y="1514007"/>
                    <a:pt x="660400" y="135216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351165"/>
                  </a:lnTo>
                  <a:cubicBezTo>
                    <a:pt x="1782" y="1514726"/>
                    <a:pt x="93019" y="1636342"/>
                    <a:pt x="220252" y="16813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5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"/>
          <p:cNvSpPr txBox="1">
            <a:spLocks noGrp="1"/>
          </p:cNvSpPr>
          <p:nvPr>
            <p:ph type="title"/>
          </p:nvPr>
        </p:nvSpPr>
        <p:spPr>
          <a:xfrm>
            <a:off x="976025" y="988025"/>
            <a:ext cx="13291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6"/>
          <p:cNvSpPr txBox="1">
            <a:spLocks noGrp="1"/>
          </p:cNvSpPr>
          <p:nvPr>
            <p:ph type="body" idx="1"/>
          </p:nvPr>
        </p:nvSpPr>
        <p:spPr>
          <a:xfrm>
            <a:off x="3210225" y="309507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191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1pPr>
            <a:lvl2pPr marL="914400" lvl="1" indent="-4191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/>
            </a:lvl2pPr>
            <a:lvl3pPr marL="1371600" lvl="2" indent="-4191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3pPr>
            <a:lvl4pPr marL="1828800" lvl="3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/>
            </a:lvl4pPr>
            <a:lvl5pPr marL="2286000" lvl="4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»"/>
              <a:defRPr sz="3000"/>
            </a:lvl5pPr>
            <a:lvl6pPr marL="2743200" lvl="5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6pPr>
            <a:lvl7pPr marL="3200400" lvl="6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7pPr>
            <a:lvl8pPr marL="3657600" lvl="7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8pPr>
            <a:lvl9pPr marL="4114800" lvl="8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9pPr>
          </a:lstStyle>
          <a:p>
            <a:endParaRPr/>
          </a:p>
        </p:txBody>
      </p:sp>
      <p:sp>
        <p:nvSpPr>
          <p:cNvPr id="137" name="Google Shape;137;p6"/>
          <p:cNvSpPr txBox="1">
            <a:spLocks noGrp="1"/>
          </p:cNvSpPr>
          <p:nvPr>
            <p:ph type="body" idx="2"/>
          </p:nvPr>
        </p:nvSpPr>
        <p:spPr>
          <a:xfrm>
            <a:off x="9735850" y="3095075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191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1pPr>
            <a:lvl2pPr marL="914400" lvl="1" indent="-4191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/>
            </a:lvl2pPr>
            <a:lvl3pPr marL="1371600" lvl="2" indent="-4191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3pPr>
            <a:lvl4pPr marL="1828800" lvl="3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–"/>
              <a:defRPr sz="3000"/>
            </a:lvl4pPr>
            <a:lvl5pPr marL="2286000" lvl="4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»"/>
              <a:defRPr sz="3000"/>
            </a:lvl5pPr>
            <a:lvl6pPr marL="2743200" lvl="5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6pPr>
            <a:lvl7pPr marL="3200400" lvl="6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7pPr>
            <a:lvl8pPr marL="3657600" lvl="7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8pPr>
            <a:lvl9pPr marL="4114800" lvl="8" indent="-4191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9pPr>
          </a:lstStyle>
          <a:p>
            <a:endParaRPr/>
          </a:p>
        </p:txBody>
      </p:sp>
      <p:grpSp>
        <p:nvGrpSpPr>
          <p:cNvPr id="138" name="Google Shape;138;p6"/>
          <p:cNvGrpSpPr/>
          <p:nvPr/>
        </p:nvGrpSpPr>
        <p:grpSpPr>
          <a:xfrm rot="10786707">
            <a:off x="15095529" y="-7266473"/>
            <a:ext cx="6527063" cy="10619128"/>
            <a:chOff x="5" y="9"/>
            <a:chExt cx="8702685" cy="14158731"/>
          </a:xfrm>
        </p:grpSpPr>
        <p:grpSp>
          <p:nvGrpSpPr>
            <p:cNvPr id="139" name="Google Shape;139;p6"/>
            <p:cNvGrpSpPr/>
            <p:nvPr/>
          </p:nvGrpSpPr>
          <p:grpSpPr>
            <a:xfrm rot="10800000">
              <a:off x="5" y="9"/>
              <a:ext cx="8702685" cy="14158731"/>
              <a:chOff x="0" y="0"/>
              <a:chExt cx="660400" cy="1074430"/>
            </a:xfrm>
          </p:grpSpPr>
          <p:sp>
            <p:nvSpPr>
              <p:cNvPr id="140" name="Google Shape;140;p6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6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" name="Google Shape;142;p6"/>
            <p:cNvGrpSpPr/>
            <p:nvPr/>
          </p:nvGrpSpPr>
          <p:grpSpPr>
            <a:xfrm rot="10800000">
              <a:off x="582569" y="585000"/>
              <a:ext cx="7537541" cy="12832253"/>
              <a:chOff x="0" y="0"/>
              <a:chExt cx="660400" cy="1124295"/>
            </a:xfrm>
          </p:grpSpPr>
          <p:sp>
            <p:nvSpPr>
              <p:cNvPr id="143" name="Google Shape;143;p6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6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" name="Google Shape;145;p6"/>
            <p:cNvGrpSpPr/>
            <p:nvPr/>
          </p:nvGrpSpPr>
          <p:grpSpPr>
            <a:xfrm rot="10800000">
              <a:off x="1233052" y="1309633"/>
              <a:ext cx="6236619" cy="11291549"/>
              <a:chOff x="0" y="0"/>
              <a:chExt cx="660400" cy="1195670"/>
            </a:xfrm>
          </p:grpSpPr>
          <p:sp>
            <p:nvSpPr>
              <p:cNvPr id="146" name="Google Shape;146;p6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6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" name="Google Shape;148;p6"/>
            <p:cNvGrpSpPr/>
            <p:nvPr/>
          </p:nvGrpSpPr>
          <p:grpSpPr>
            <a:xfrm rot="10800000">
              <a:off x="1893450" y="2171675"/>
              <a:ext cx="4915819" cy="9763499"/>
              <a:chOff x="0" y="0"/>
              <a:chExt cx="660400" cy="1311646"/>
            </a:xfrm>
          </p:grpSpPr>
          <p:sp>
            <p:nvSpPr>
              <p:cNvPr id="149" name="Google Shape;149;p6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6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" name="Google Shape;151;p6"/>
            <p:cNvGrpSpPr/>
            <p:nvPr/>
          </p:nvGrpSpPr>
          <p:grpSpPr>
            <a:xfrm rot="10800000">
              <a:off x="2448404" y="2794214"/>
              <a:ext cx="3805885" cy="8513789"/>
              <a:chOff x="0" y="0"/>
              <a:chExt cx="660400" cy="1477319"/>
            </a:xfrm>
          </p:grpSpPr>
          <p:sp>
            <p:nvSpPr>
              <p:cNvPr id="152" name="Google Shape;152;p6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6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4" name="Google Shape;154;p6"/>
            <p:cNvGrpSpPr/>
            <p:nvPr/>
          </p:nvGrpSpPr>
          <p:grpSpPr>
            <a:xfrm rot="10800000">
              <a:off x="2930052" y="3421392"/>
              <a:ext cx="2842560" cy="7318971"/>
              <a:chOff x="0" y="0"/>
              <a:chExt cx="660400" cy="1700386"/>
            </a:xfrm>
          </p:grpSpPr>
          <p:sp>
            <p:nvSpPr>
              <p:cNvPr id="155" name="Google Shape;155;p6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6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7" name="Google Shape;157;p6"/>
          <p:cNvGrpSpPr/>
          <p:nvPr/>
        </p:nvGrpSpPr>
        <p:grpSpPr>
          <a:xfrm rot="10800000">
            <a:off x="-3774272" y="7182334"/>
            <a:ext cx="6526997" cy="10619021"/>
            <a:chOff x="0" y="0"/>
            <a:chExt cx="660400" cy="1074430"/>
          </a:xfrm>
        </p:grpSpPr>
        <p:sp>
          <p:nvSpPr>
            <p:cNvPr id="158" name="Google Shape;158;p6"/>
            <p:cNvSpPr/>
            <p:nvPr/>
          </p:nvSpPr>
          <p:spPr>
            <a:xfrm>
              <a:off x="0" y="0"/>
              <a:ext cx="660400" cy="1074430"/>
            </a:xfrm>
            <a:custGeom>
              <a:avLst/>
              <a:gdLst/>
              <a:ahLst/>
              <a:cxnLst/>
              <a:rect l="l" t="t" r="r" b="b"/>
              <a:pathLst>
                <a:path w="660400" h="1074430" extrusionOk="0">
                  <a:moveTo>
                    <a:pt x="220252" y="1055361"/>
                  </a:moveTo>
                  <a:cubicBezTo>
                    <a:pt x="254109" y="1066875"/>
                    <a:pt x="292600" y="1074430"/>
                    <a:pt x="330378" y="1074430"/>
                  </a:cubicBezTo>
                  <a:cubicBezTo>
                    <a:pt x="368157" y="1074430"/>
                    <a:pt x="404509" y="1067953"/>
                    <a:pt x="438009" y="1056439"/>
                  </a:cubicBezTo>
                  <a:cubicBezTo>
                    <a:pt x="438723" y="1056080"/>
                    <a:pt x="439435" y="1056080"/>
                    <a:pt x="440148" y="1055720"/>
                  </a:cubicBezTo>
                  <a:cubicBezTo>
                    <a:pt x="565955" y="1009665"/>
                    <a:pt x="658618" y="888051"/>
                    <a:pt x="660400" y="74011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39567"/>
                  </a:lnTo>
                  <a:cubicBezTo>
                    <a:pt x="1782" y="888770"/>
                    <a:pt x="93019" y="1010385"/>
                    <a:pt x="220252" y="105536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6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" name="Google Shape;160;p6"/>
          <p:cNvGrpSpPr/>
          <p:nvPr/>
        </p:nvGrpSpPr>
        <p:grpSpPr>
          <a:xfrm rot="10800000">
            <a:off x="-3337366" y="7621049"/>
            <a:ext cx="5653156" cy="9624190"/>
            <a:chOff x="0" y="0"/>
            <a:chExt cx="660400" cy="1124295"/>
          </a:xfrm>
        </p:grpSpPr>
        <p:sp>
          <p:nvSpPr>
            <p:cNvPr id="161" name="Google Shape;161;p6"/>
            <p:cNvSpPr/>
            <p:nvPr/>
          </p:nvSpPr>
          <p:spPr>
            <a:xfrm>
              <a:off x="0" y="0"/>
              <a:ext cx="660400" cy="1124295"/>
            </a:xfrm>
            <a:custGeom>
              <a:avLst/>
              <a:gdLst/>
              <a:ahLst/>
              <a:cxnLst/>
              <a:rect l="l" t="t" r="r" b="b"/>
              <a:pathLst>
                <a:path w="660400" h="1124295" extrusionOk="0">
                  <a:moveTo>
                    <a:pt x="220252" y="1105226"/>
                  </a:moveTo>
                  <a:cubicBezTo>
                    <a:pt x="254109" y="1116739"/>
                    <a:pt x="292600" y="1124295"/>
                    <a:pt x="330378" y="1124295"/>
                  </a:cubicBezTo>
                  <a:cubicBezTo>
                    <a:pt x="368157" y="1124295"/>
                    <a:pt x="404509" y="1117818"/>
                    <a:pt x="438009" y="1106304"/>
                  </a:cubicBezTo>
                  <a:cubicBezTo>
                    <a:pt x="438723" y="1105945"/>
                    <a:pt x="439435" y="1105945"/>
                    <a:pt x="440148" y="1105585"/>
                  </a:cubicBezTo>
                  <a:cubicBezTo>
                    <a:pt x="565955" y="1059530"/>
                    <a:pt x="658618" y="937916"/>
                    <a:pt x="660400" y="78887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88288"/>
                  </a:lnTo>
                  <a:cubicBezTo>
                    <a:pt x="1782" y="938635"/>
                    <a:pt x="93019" y="1060250"/>
                    <a:pt x="220252" y="110522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6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" name="Google Shape;163;p6"/>
          <p:cNvGrpSpPr/>
          <p:nvPr/>
        </p:nvGrpSpPr>
        <p:grpSpPr>
          <a:xfrm rot="10800000">
            <a:off x="-2849520" y="8164496"/>
            <a:ext cx="4677481" cy="8468691"/>
            <a:chOff x="0" y="0"/>
            <a:chExt cx="660400" cy="1195670"/>
          </a:xfrm>
        </p:grpSpPr>
        <p:sp>
          <p:nvSpPr>
            <p:cNvPr id="164" name="Google Shape;164;p6"/>
            <p:cNvSpPr/>
            <p:nvPr/>
          </p:nvSpPr>
          <p:spPr>
            <a:xfrm>
              <a:off x="0" y="0"/>
              <a:ext cx="660400" cy="1195670"/>
            </a:xfrm>
            <a:custGeom>
              <a:avLst/>
              <a:gdLst/>
              <a:ahLst/>
              <a:cxnLst/>
              <a:rect l="l" t="t" r="r" b="b"/>
              <a:pathLst>
                <a:path w="660400" h="1195670" extrusionOk="0">
                  <a:moveTo>
                    <a:pt x="220252" y="1176601"/>
                  </a:moveTo>
                  <a:cubicBezTo>
                    <a:pt x="254109" y="1188114"/>
                    <a:pt x="292600" y="1195670"/>
                    <a:pt x="330378" y="1195670"/>
                  </a:cubicBezTo>
                  <a:cubicBezTo>
                    <a:pt x="368157" y="1195670"/>
                    <a:pt x="404509" y="1189193"/>
                    <a:pt x="438009" y="1177679"/>
                  </a:cubicBezTo>
                  <a:cubicBezTo>
                    <a:pt x="438723" y="1177320"/>
                    <a:pt x="439435" y="1177320"/>
                    <a:pt x="440148" y="1176960"/>
                  </a:cubicBezTo>
                  <a:cubicBezTo>
                    <a:pt x="565955" y="1130905"/>
                    <a:pt x="658618" y="1009291"/>
                    <a:pt x="660400" y="85866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858026"/>
                  </a:lnTo>
                  <a:cubicBezTo>
                    <a:pt x="1782" y="1010010"/>
                    <a:pt x="93019" y="1131625"/>
                    <a:pt x="220252" y="117660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6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" name="Google Shape;166;p6"/>
          <p:cNvGrpSpPr/>
          <p:nvPr/>
        </p:nvGrpSpPr>
        <p:grpSpPr>
          <a:xfrm rot="10800000">
            <a:off x="-2354222" y="8737513"/>
            <a:ext cx="3686881" cy="7322657"/>
            <a:chOff x="0" y="0"/>
            <a:chExt cx="660400" cy="1311646"/>
          </a:xfrm>
        </p:grpSpPr>
        <p:sp>
          <p:nvSpPr>
            <p:cNvPr id="167" name="Google Shape;167;p6"/>
            <p:cNvSpPr/>
            <p:nvPr/>
          </p:nvSpPr>
          <p:spPr>
            <a:xfrm>
              <a:off x="0" y="0"/>
              <a:ext cx="660400" cy="1311646"/>
            </a:xfrm>
            <a:custGeom>
              <a:avLst/>
              <a:gdLst/>
              <a:ahLst/>
              <a:cxnLst/>
              <a:rect l="l" t="t" r="r" b="b"/>
              <a:pathLst>
                <a:path w="660400" h="1311646" extrusionOk="0">
                  <a:moveTo>
                    <a:pt x="220252" y="1292577"/>
                  </a:moveTo>
                  <a:cubicBezTo>
                    <a:pt x="254109" y="1304091"/>
                    <a:pt x="292600" y="1311646"/>
                    <a:pt x="330378" y="1311646"/>
                  </a:cubicBezTo>
                  <a:cubicBezTo>
                    <a:pt x="368157" y="1311646"/>
                    <a:pt x="404509" y="1305169"/>
                    <a:pt x="438009" y="1293656"/>
                  </a:cubicBezTo>
                  <a:cubicBezTo>
                    <a:pt x="438723" y="1293296"/>
                    <a:pt x="439435" y="1293296"/>
                    <a:pt x="440148" y="1292937"/>
                  </a:cubicBezTo>
                  <a:cubicBezTo>
                    <a:pt x="565955" y="1246881"/>
                    <a:pt x="658618" y="1125267"/>
                    <a:pt x="660400" y="9720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71342"/>
                  </a:lnTo>
                  <a:cubicBezTo>
                    <a:pt x="1782" y="1125986"/>
                    <a:pt x="93019" y="1247601"/>
                    <a:pt x="220252" y="129257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6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" name="Google Shape;169;p6"/>
          <p:cNvGrpSpPr/>
          <p:nvPr/>
        </p:nvGrpSpPr>
        <p:grpSpPr>
          <a:xfrm rot="10800000">
            <a:off x="-1938023" y="9277886"/>
            <a:ext cx="2854447" cy="6385416"/>
            <a:chOff x="0" y="0"/>
            <a:chExt cx="660400" cy="1477319"/>
          </a:xfrm>
        </p:grpSpPr>
        <p:sp>
          <p:nvSpPr>
            <p:cNvPr id="170" name="Google Shape;170;p6"/>
            <p:cNvSpPr/>
            <p:nvPr/>
          </p:nvSpPr>
          <p:spPr>
            <a:xfrm>
              <a:off x="0" y="0"/>
              <a:ext cx="660400" cy="1477319"/>
            </a:xfrm>
            <a:custGeom>
              <a:avLst/>
              <a:gdLst/>
              <a:ahLst/>
              <a:cxnLst/>
              <a:rect l="l" t="t" r="r" b="b"/>
              <a:pathLst>
                <a:path w="660400" h="1477319" extrusionOk="0">
                  <a:moveTo>
                    <a:pt x="220252" y="1458250"/>
                  </a:moveTo>
                  <a:cubicBezTo>
                    <a:pt x="254109" y="1469763"/>
                    <a:pt x="292600" y="1477319"/>
                    <a:pt x="330378" y="1477319"/>
                  </a:cubicBezTo>
                  <a:cubicBezTo>
                    <a:pt x="368157" y="1477319"/>
                    <a:pt x="404509" y="1470842"/>
                    <a:pt x="438009" y="1459328"/>
                  </a:cubicBezTo>
                  <a:cubicBezTo>
                    <a:pt x="438723" y="1458968"/>
                    <a:pt x="439435" y="1458968"/>
                    <a:pt x="440148" y="1458609"/>
                  </a:cubicBezTo>
                  <a:cubicBezTo>
                    <a:pt x="565955" y="1412554"/>
                    <a:pt x="658618" y="1290940"/>
                    <a:pt x="660400" y="11340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33214"/>
                  </a:lnTo>
                  <a:cubicBezTo>
                    <a:pt x="1782" y="1291659"/>
                    <a:pt x="93019" y="1413274"/>
                    <a:pt x="220252" y="145825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6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2" name="Google Shape;172;p6"/>
          <p:cNvGrpSpPr/>
          <p:nvPr/>
        </p:nvGrpSpPr>
        <p:grpSpPr>
          <a:xfrm rot="10800000">
            <a:off x="-1576736" y="9748386"/>
            <a:ext cx="2131903" cy="5489186"/>
            <a:chOff x="0" y="0"/>
            <a:chExt cx="660400" cy="1700386"/>
          </a:xfrm>
        </p:grpSpPr>
        <p:sp>
          <p:nvSpPr>
            <p:cNvPr id="173" name="Google Shape;173;p6"/>
            <p:cNvSpPr/>
            <p:nvPr/>
          </p:nvSpPr>
          <p:spPr>
            <a:xfrm>
              <a:off x="0" y="0"/>
              <a:ext cx="660400" cy="1700386"/>
            </a:xfrm>
            <a:custGeom>
              <a:avLst/>
              <a:gdLst/>
              <a:ahLst/>
              <a:cxnLst/>
              <a:rect l="l" t="t" r="r" b="b"/>
              <a:pathLst>
                <a:path w="660400" h="1700386" extrusionOk="0">
                  <a:moveTo>
                    <a:pt x="220252" y="1681317"/>
                  </a:moveTo>
                  <a:cubicBezTo>
                    <a:pt x="254109" y="1692831"/>
                    <a:pt x="292600" y="1700386"/>
                    <a:pt x="330378" y="1700386"/>
                  </a:cubicBezTo>
                  <a:cubicBezTo>
                    <a:pt x="368157" y="1700386"/>
                    <a:pt x="404509" y="1693909"/>
                    <a:pt x="438009" y="1682396"/>
                  </a:cubicBezTo>
                  <a:cubicBezTo>
                    <a:pt x="438723" y="1682036"/>
                    <a:pt x="439435" y="1682036"/>
                    <a:pt x="440148" y="1681677"/>
                  </a:cubicBezTo>
                  <a:cubicBezTo>
                    <a:pt x="565955" y="1635621"/>
                    <a:pt x="658618" y="1514007"/>
                    <a:pt x="660400" y="135216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351165"/>
                  </a:lnTo>
                  <a:cubicBezTo>
                    <a:pt x="1782" y="1514726"/>
                    <a:pt x="93019" y="1636342"/>
                    <a:pt x="220252" y="16813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6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bg>
      <p:bgPr>
        <a:solidFill>
          <a:schemeClr val="accent2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7"/>
          <p:cNvGrpSpPr/>
          <p:nvPr/>
        </p:nvGrpSpPr>
        <p:grpSpPr>
          <a:xfrm>
            <a:off x="-2780907" y="-3332313"/>
            <a:ext cx="6568142" cy="10644278"/>
            <a:chOff x="1" y="-1"/>
            <a:chExt cx="8757522" cy="14192370"/>
          </a:xfrm>
        </p:grpSpPr>
        <p:grpSp>
          <p:nvGrpSpPr>
            <p:cNvPr id="177" name="Google Shape;177;p7"/>
            <p:cNvGrpSpPr/>
            <p:nvPr/>
          </p:nvGrpSpPr>
          <p:grpSpPr>
            <a:xfrm rot="-13331">
              <a:off x="27420" y="16819"/>
              <a:ext cx="8702685" cy="14158730"/>
              <a:chOff x="0" y="0"/>
              <a:chExt cx="660400" cy="1074430"/>
            </a:xfrm>
          </p:grpSpPr>
          <p:sp>
            <p:nvSpPr>
              <p:cNvPr id="178" name="Google Shape;178;p7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7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" name="Google Shape;180;p7"/>
            <p:cNvGrpSpPr/>
            <p:nvPr/>
          </p:nvGrpSpPr>
          <p:grpSpPr>
            <a:xfrm rot="-13343">
              <a:off x="610023" y="680061"/>
              <a:ext cx="7537532" cy="12832238"/>
              <a:chOff x="0" y="0"/>
              <a:chExt cx="660400" cy="1124295"/>
            </a:xfrm>
          </p:grpSpPr>
          <p:sp>
            <p:nvSpPr>
              <p:cNvPr id="181" name="Google Shape;181;p7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7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" name="Google Shape;183;p7"/>
            <p:cNvGrpSpPr/>
            <p:nvPr/>
          </p:nvGrpSpPr>
          <p:grpSpPr>
            <a:xfrm rot="-13323">
              <a:off x="1260427" y="1450394"/>
              <a:ext cx="6236666" cy="11291634"/>
              <a:chOff x="0" y="0"/>
              <a:chExt cx="660400" cy="1195670"/>
            </a:xfrm>
          </p:grpSpPr>
          <p:sp>
            <p:nvSpPr>
              <p:cNvPr id="184" name="Google Shape;184;p7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7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6" name="Google Shape;186;p7"/>
            <p:cNvGrpSpPr/>
            <p:nvPr/>
          </p:nvGrpSpPr>
          <p:grpSpPr>
            <a:xfrm rot="-13347">
              <a:off x="1920864" y="2214399"/>
              <a:ext cx="4915857" cy="9763573"/>
              <a:chOff x="0" y="0"/>
              <a:chExt cx="660400" cy="1311646"/>
            </a:xfrm>
          </p:grpSpPr>
          <p:sp>
            <p:nvSpPr>
              <p:cNvPr id="187" name="Google Shape;187;p7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7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" name="Google Shape;189;p7"/>
            <p:cNvGrpSpPr/>
            <p:nvPr/>
          </p:nvGrpSpPr>
          <p:grpSpPr>
            <a:xfrm rot="-13302">
              <a:off x="2475786" y="2839309"/>
              <a:ext cx="3805914" cy="8513853"/>
              <a:chOff x="0" y="0"/>
              <a:chExt cx="660400" cy="1477319"/>
            </a:xfrm>
          </p:grpSpPr>
          <p:sp>
            <p:nvSpPr>
              <p:cNvPr id="190" name="Google Shape;190;p7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7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2" name="Google Shape;192;p7"/>
            <p:cNvGrpSpPr/>
            <p:nvPr/>
          </p:nvGrpSpPr>
          <p:grpSpPr>
            <a:xfrm rot="-13338">
              <a:off x="2957506" y="3436733"/>
              <a:ext cx="2842515" cy="7318857"/>
              <a:chOff x="0" y="0"/>
              <a:chExt cx="660400" cy="1700386"/>
            </a:xfrm>
          </p:grpSpPr>
          <p:sp>
            <p:nvSpPr>
              <p:cNvPr id="193" name="Google Shape;193;p7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7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95" name="Google Shape;195;p7"/>
          <p:cNvGrpSpPr/>
          <p:nvPr/>
        </p:nvGrpSpPr>
        <p:grpSpPr>
          <a:xfrm>
            <a:off x="15024495" y="6273862"/>
            <a:ext cx="6527014" cy="10619048"/>
            <a:chOff x="5" y="9"/>
            <a:chExt cx="8702685" cy="14158731"/>
          </a:xfrm>
        </p:grpSpPr>
        <p:grpSp>
          <p:nvGrpSpPr>
            <p:cNvPr id="196" name="Google Shape;196;p7"/>
            <p:cNvGrpSpPr/>
            <p:nvPr/>
          </p:nvGrpSpPr>
          <p:grpSpPr>
            <a:xfrm rot="10800000">
              <a:off x="5" y="9"/>
              <a:ext cx="8702685" cy="14158731"/>
              <a:chOff x="0" y="0"/>
              <a:chExt cx="660400" cy="1074430"/>
            </a:xfrm>
          </p:grpSpPr>
          <p:sp>
            <p:nvSpPr>
              <p:cNvPr id="197" name="Google Shape;197;p7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7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9" name="Google Shape;199;p7"/>
            <p:cNvGrpSpPr/>
            <p:nvPr/>
          </p:nvGrpSpPr>
          <p:grpSpPr>
            <a:xfrm rot="10800000">
              <a:off x="582569" y="663232"/>
              <a:ext cx="7537541" cy="12832253"/>
              <a:chOff x="0" y="0"/>
              <a:chExt cx="660400" cy="1124295"/>
            </a:xfrm>
          </p:grpSpPr>
          <p:sp>
            <p:nvSpPr>
              <p:cNvPr id="200" name="Google Shape;200;p7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7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2" name="Google Shape;202;p7"/>
            <p:cNvGrpSpPr/>
            <p:nvPr/>
          </p:nvGrpSpPr>
          <p:grpSpPr>
            <a:xfrm rot="10800000">
              <a:off x="1233052" y="1433623"/>
              <a:ext cx="6236619" cy="11291549"/>
              <a:chOff x="0" y="0"/>
              <a:chExt cx="660400" cy="1195670"/>
            </a:xfrm>
          </p:grpSpPr>
          <p:sp>
            <p:nvSpPr>
              <p:cNvPr id="203" name="Google Shape;203;p7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7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5" name="Google Shape;205;p7"/>
            <p:cNvGrpSpPr/>
            <p:nvPr/>
          </p:nvGrpSpPr>
          <p:grpSpPr>
            <a:xfrm rot="10800000">
              <a:off x="1893450" y="2197651"/>
              <a:ext cx="4915819" cy="9763499"/>
              <a:chOff x="0" y="0"/>
              <a:chExt cx="660400" cy="1311646"/>
            </a:xfrm>
          </p:grpSpPr>
          <p:sp>
            <p:nvSpPr>
              <p:cNvPr id="206" name="Google Shape;206;p7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7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8" name="Google Shape;208;p7"/>
            <p:cNvGrpSpPr/>
            <p:nvPr/>
          </p:nvGrpSpPr>
          <p:grpSpPr>
            <a:xfrm rot="10800000">
              <a:off x="2448404" y="2822477"/>
              <a:ext cx="3805885" cy="8513789"/>
              <a:chOff x="0" y="0"/>
              <a:chExt cx="660400" cy="1477319"/>
            </a:xfrm>
          </p:grpSpPr>
          <p:sp>
            <p:nvSpPr>
              <p:cNvPr id="209" name="Google Shape;209;p7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7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" name="Google Shape;211;p7"/>
            <p:cNvGrpSpPr/>
            <p:nvPr/>
          </p:nvGrpSpPr>
          <p:grpSpPr>
            <a:xfrm rot="10800000">
              <a:off x="2930052" y="3419853"/>
              <a:ext cx="2842560" cy="7318971"/>
              <a:chOff x="0" y="0"/>
              <a:chExt cx="660400" cy="1700386"/>
            </a:xfrm>
          </p:grpSpPr>
          <p:sp>
            <p:nvSpPr>
              <p:cNvPr id="212" name="Google Shape;212;p7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7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4" name="Google Shape;214;p7"/>
          <p:cNvGrpSpPr/>
          <p:nvPr/>
        </p:nvGrpSpPr>
        <p:grpSpPr>
          <a:xfrm>
            <a:off x="1028700" y="1028700"/>
            <a:ext cx="16230707" cy="8229655"/>
            <a:chOff x="0" y="0"/>
            <a:chExt cx="4274726" cy="2167467"/>
          </a:xfrm>
        </p:grpSpPr>
        <p:sp>
          <p:nvSpPr>
            <p:cNvPr id="215" name="Google Shape;215;p7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16" name="Google Shape;216;p7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7" name="Google Shape;217;p7"/>
          <p:cNvSpPr/>
          <p:nvPr/>
        </p:nvSpPr>
        <p:spPr>
          <a:xfrm>
            <a:off x="1509264" y="1566144"/>
            <a:ext cx="15312799" cy="7237795"/>
          </a:xfrm>
          <a:custGeom>
            <a:avLst/>
            <a:gdLst/>
            <a:ahLst/>
            <a:cxnLst/>
            <a:rect l="l" t="t" r="r" b="b"/>
            <a:pathLst>
              <a:path w="4032974" h="1906238" extrusionOk="0">
                <a:moveTo>
                  <a:pt x="0" y="0"/>
                </a:moveTo>
                <a:lnTo>
                  <a:pt x="4032974" y="0"/>
                </a:lnTo>
                <a:lnTo>
                  <a:pt x="4032974" y="1906238"/>
                </a:lnTo>
                <a:lnTo>
                  <a:pt x="0" y="190623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7150" cap="flat" cmpd="sng">
            <a:solidFill>
              <a:srgbClr val="B89D4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p7"/>
          <p:cNvSpPr txBox="1">
            <a:spLocks noGrp="1"/>
          </p:cNvSpPr>
          <p:nvPr>
            <p:ph type="title"/>
          </p:nvPr>
        </p:nvSpPr>
        <p:spPr>
          <a:xfrm>
            <a:off x="2075225" y="1756325"/>
            <a:ext cx="13780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Calibri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7"/>
          <p:cNvSpPr txBox="1">
            <a:spLocks noGrp="1"/>
          </p:cNvSpPr>
          <p:nvPr>
            <p:ph type="body" idx="1"/>
          </p:nvPr>
        </p:nvSpPr>
        <p:spPr>
          <a:xfrm>
            <a:off x="4055550" y="4185700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20" name="Google Shape;220;p7"/>
          <p:cNvSpPr txBox="1">
            <a:spLocks noGrp="1"/>
          </p:cNvSpPr>
          <p:nvPr>
            <p:ph type="body" idx="2"/>
          </p:nvPr>
        </p:nvSpPr>
        <p:spPr>
          <a:xfrm>
            <a:off x="8243375" y="4185700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"/>
          <p:cNvSpPr txBox="1">
            <a:spLocks noGrp="1"/>
          </p:cNvSpPr>
          <p:nvPr>
            <p:ph type="title"/>
          </p:nvPr>
        </p:nvSpPr>
        <p:spPr>
          <a:xfrm>
            <a:off x="976025" y="988025"/>
            <a:ext cx="14004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23" name="Google Shape;223;p8"/>
          <p:cNvGrpSpPr/>
          <p:nvPr/>
        </p:nvGrpSpPr>
        <p:grpSpPr>
          <a:xfrm rot="10786707">
            <a:off x="15095529" y="-7266473"/>
            <a:ext cx="6527063" cy="10619128"/>
            <a:chOff x="5" y="9"/>
            <a:chExt cx="8702685" cy="14158731"/>
          </a:xfrm>
        </p:grpSpPr>
        <p:grpSp>
          <p:nvGrpSpPr>
            <p:cNvPr id="224" name="Google Shape;224;p8"/>
            <p:cNvGrpSpPr/>
            <p:nvPr/>
          </p:nvGrpSpPr>
          <p:grpSpPr>
            <a:xfrm rot="10800000">
              <a:off x="5" y="9"/>
              <a:ext cx="8702685" cy="14158731"/>
              <a:chOff x="0" y="0"/>
              <a:chExt cx="660400" cy="1074430"/>
            </a:xfrm>
          </p:grpSpPr>
          <p:sp>
            <p:nvSpPr>
              <p:cNvPr id="225" name="Google Shape;225;p8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8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7" name="Google Shape;227;p8"/>
            <p:cNvGrpSpPr/>
            <p:nvPr/>
          </p:nvGrpSpPr>
          <p:grpSpPr>
            <a:xfrm rot="10800000">
              <a:off x="582569" y="585000"/>
              <a:ext cx="7537541" cy="12832253"/>
              <a:chOff x="0" y="0"/>
              <a:chExt cx="660400" cy="1124295"/>
            </a:xfrm>
          </p:grpSpPr>
          <p:sp>
            <p:nvSpPr>
              <p:cNvPr id="228" name="Google Shape;228;p8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8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0" name="Google Shape;230;p8"/>
            <p:cNvGrpSpPr/>
            <p:nvPr/>
          </p:nvGrpSpPr>
          <p:grpSpPr>
            <a:xfrm rot="10800000">
              <a:off x="1233052" y="1309633"/>
              <a:ext cx="6236619" cy="11291549"/>
              <a:chOff x="0" y="0"/>
              <a:chExt cx="660400" cy="1195670"/>
            </a:xfrm>
          </p:grpSpPr>
          <p:sp>
            <p:nvSpPr>
              <p:cNvPr id="231" name="Google Shape;231;p8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8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3" name="Google Shape;233;p8"/>
            <p:cNvGrpSpPr/>
            <p:nvPr/>
          </p:nvGrpSpPr>
          <p:grpSpPr>
            <a:xfrm rot="10800000">
              <a:off x="1893450" y="2171675"/>
              <a:ext cx="4915819" cy="9763499"/>
              <a:chOff x="0" y="0"/>
              <a:chExt cx="660400" cy="1311646"/>
            </a:xfrm>
          </p:grpSpPr>
          <p:sp>
            <p:nvSpPr>
              <p:cNvPr id="234" name="Google Shape;234;p8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8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6" name="Google Shape;236;p8"/>
            <p:cNvGrpSpPr/>
            <p:nvPr/>
          </p:nvGrpSpPr>
          <p:grpSpPr>
            <a:xfrm rot="10800000">
              <a:off x="2448404" y="2794214"/>
              <a:ext cx="3805885" cy="8513789"/>
              <a:chOff x="0" y="0"/>
              <a:chExt cx="660400" cy="1477319"/>
            </a:xfrm>
          </p:grpSpPr>
          <p:sp>
            <p:nvSpPr>
              <p:cNvPr id="237" name="Google Shape;237;p8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8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9" name="Google Shape;239;p8"/>
            <p:cNvGrpSpPr/>
            <p:nvPr/>
          </p:nvGrpSpPr>
          <p:grpSpPr>
            <a:xfrm rot="10800000">
              <a:off x="2930052" y="3421392"/>
              <a:ext cx="2842560" cy="7318971"/>
              <a:chOff x="0" y="0"/>
              <a:chExt cx="660400" cy="1700386"/>
            </a:xfrm>
          </p:grpSpPr>
          <p:sp>
            <p:nvSpPr>
              <p:cNvPr id="240" name="Google Shape;240;p8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8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42" name="Google Shape;242;p8"/>
          <p:cNvGrpSpPr/>
          <p:nvPr/>
        </p:nvGrpSpPr>
        <p:grpSpPr>
          <a:xfrm rot="10800000">
            <a:off x="-3774272" y="7182334"/>
            <a:ext cx="6526997" cy="10619021"/>
            <a:chOff x="0" y="0"/>
            <a:chExt cx="660400" cy="1074430"/>
          </a:xfrm>
        </p:grpSpPr>
        <p:sp>
          <p:nvSpPr>
            <p:cNvPr id="243" name="Google Shape;243;p8"/>
            <p:cNvSpPr/>
            <p:nvPr/>
          </p:nvSpPr>
          <p:spPr>
            <a:xfrm>
              <a:off x="0" y="0"/>
              <a:ext cx="660400" cy="1074430"/>
            </a:xfrm>
            <a:custGeom>
              <a:avLst/>
              <a:gdLst/>
              <a:ahLst/>
              <a:cxnLst/>
              <a:rect l="l" t="t" r="r" b="b"/>
              <a:pathLst>
                <a:path w="660400" h="1074430" extrusionOk="0">
                  <a:moveTo>
                    <a:pt x="220252" y="1055361"/>
                  </a:moveTo>
                  <a:cubicBezTo>
                    <a:pt x="254109" y="1066875"/>
                    <a:pt x="292600" y="1074430"/>
                    <a:pt x="330378" y="1074430"/>
                  </a:cubicBezTo>
                  <a:cubicBezTo>
                    <a:pt x="368157" y="1074430"/>
                    <a:pt x="404509" y="1067953"/>
                    <a:pt x="438009" y="1056439"/>
                  </a:cubicBezTo>
                  <a:cubicBezTo>
                    <a:pt x="438723" y="1056080"/>
                    <a:pt x="439435" y="1056080"/>
                    <a:pt x="440148" y="1055720"/>
                  </a:cubicBezTo>
                  <a:cubicBezTo>
                    <a:pt x="565955" y="1009665"/>
                    <a:pt x="658618" y="888051"/>
                    <a:pt x="660400" y="74011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39567"/>
                  </a:lnTo>
                  <a:cubicBezTo>
                    <a:pt x="1782" y="888770"/>
                    <a:pt x="93019" y="1010385"/>
                    <a:pt x="220252" y="105536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8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5" name="Google Shape;245;p8"/>
          <p:cNvGrpSpPr/>
          <p:nvPr/>
        </p:nvGrpSpPr>
        <p:grpSpPr>
          <a:xfrm rot="10800000">
            <a:off x="-3337366" y="7621049"/>
            <a:ext cx="5653156" cy="9624190"/>
            <a:chOff x="0" y="0"/>
            <a:chExt cx="660400" cy="1124295"/>
          </a:xfrm>
        </p:grpSpPr>
        <p:sp>
          <p:nvSpPr>
            <p:cNvPr id="246" name="Google Shape;246;p8"/>
            <p:cNvSpPr/>
            <p:nvPr/>
          </p:nvSpPr>
          <p:spPr>
            <a:xfrm>
              <a:off x="0" y="0"/>
              <a:ext cx="660400" cy="1124295"/>
            </a:xfrm>
            <a:custGeom>
              <a:avLst/>
              <a:gdLst/>
              <a:ahLst/>
              <a:cxnLst/>
              <a:rect l="l" t="t" r="r" b="b"/>
              <a:pathLst>
                <a:path w="660400" h="1124295" extrusionOk="0">
                  <a:moveTo>
                    <a:pt x="220252" y="1105226"/>
                  </a:moveTo>
                  <a:cubicBezTo>
                    <a:pt x="254109" y="1116739"/>
                    <a:pt x="292600" y="1124295"/>
                    <a:pt x="330378" y="1124295"/>
                  </a:cubicBezTo>
                  <a:cubicBezTo>
                    <a:pt x="368157" y="1124295"/>
                    <a:pt x="404509" y="1117818"/>
                    <a:pt x="438009" y="1106304"/>
                  </a:cubicBezTo>
                  <a:cubicBezTo>
                    <a:pt x="438723" y="1105945"/>
                    <a:pt x="439435" y="1105945"/>
                    <a:pt x="440148" y="1105585"/>
                  </a:cubicBezTo>
                  <a:cubicBezTo>
                    <a:pt x="565955" y="1059530"/>
                    <a:pt x="658618" y="937916"/>
                    <a:pt x="660400" y="78887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88288"/>
                  </a:lnTo>
                  <a:cubicBezTo>
                    <a:pt x="1782" y="938635"/>
                    <a:pt x="93019" y="1060250"/>
                    <a:pt x="220252" y="110522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8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" name="Google Shape;248;p8"/>
          <p:cNvGrpSpPr/>
          <p:nvPr/>
        </p:nvGrpSpPr>
        <p:grpSpPr>
          <a:xfrm rot="10800000">
            <a:off x="-2849520" y="8164496"/>
            <a:ext cx="4677481" cy="8468691"/>
            <a:chOff x="0" y="0"/>
            <a:chExt cx="660400" cy="1195670"/>
          </a:xfrm>
        </p:grpSpPr>
        <p:sp>
          <p:nvSpPr>
            <p:cNvPr id="249" name="Google Shape;249;p8"/>
            <p:cNvSpPr/>
            <p:nvPr/>
          </p:nvSpPr>
          <p:spPr>
            <a:xfrm>
              <a:off x="0" y="0"/>
              <a:ext cx="660400" cy="1195670"/>
            </a:xfrm>
            <a:custGeom>
              <a:avLst/>
              <a:gdLst/>
              <a:ahLst/>
              <a:cxnLst/>
              <a:rect l="l" t="t" r="r" b="b"/>
              <a:pathLst>
                <a:path w="660400" h="1195670" extrusionOk="0">
                  <a:moveTo>
                    <a:pt x="220252" y="1176601"/>
                  </a:moveTo>
                  <a:cubicBezTo>
                    <a:pt x="254109" y="1188114"/>
                    <a:pt x="292600" y="1195670"/>
                    <a:pt x="330378" y="1195670"/>
                  </a:cubicBezTo>
                  <a:cubicBezTo>
                    <a:pt x="368157" y="1195670"/>
                    <a:pt x="404509" y="1189193"/>
                    <a:pt x="438009" y="1177679"/>
                  </a:cubicBezTo>
                  <a:cubicBezTo>
                    <a:pt x="438723" y="1177320"/>
                    <a:pt x="439435" y="1177320"/>
                    <a:pt x="440148" y="1176960"/>
                  </a:cubicBezTo>
                  <a:cubicBezTo>
                    <a:pt x="565955" y="1130905"/>
                    <a:pt x="658618" y="1009291"/>
                    <a:pt x="660400" y="85866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858026"/>
                  </a:lnTo>
                  <a:cubicBezTo>
                    <a:pt x="1782" y="1010010"/>
                    <a:pt x="93019" y="1131625"/>
                    <a:pt x="220252" y="117660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8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" name="Google Shape;251;p8"/>
          <p:cNvGrpSpPr/>
          <p:nvPr/>
        </p:nvGrpSpPr>
        <p:grpSpPr>
          <a:xfrm rot="10800000">
            <a:off x="-2354222" y="8737513"/>
            <a:ext cx="3686881" cy="7322657"/>
            <a:chOff x="0" y="0"/>
            <a:chExt cx="660400" cy="1311646"/>
          </a:xfrm>
        </p:grpSpPr>
        <p:sp>
          <p:nvSpPr>
            <p:cNvPr id="252" name="Google Shape;252;p8"/>
            <p:cNvSpPr/>
            <p:nvPr/>
          </p:nvSpPr>
          <p:spPr>
            <a:xfrm>
              <a:off x="0" y="0"/>
              <a:ext cx="660400" cy="1311646"/>
            </a:xfrm>
            <a:custGeom>
              <a:avLst/>
              <a:gdLst/>
              <a:ahLst/>
              <a:cxnLst/>
              <a:rect l="l" t="t" r="r" b="b"/>
              <a:pathLst>
                <a:path w="660400" h="1311646" extrusionOk="0">
                  <a:moveTo>
                    <a:pt x="220252" y="1292577"/>
                  </a:moveTo>
                  <a:cubicBezTo>
                    <a:pt x="254109" y="1304091"/>
                    <a:pt x="292600" y="1311646"/>
                    <a:pt x="330378" y="1311646"/>
                  </a:cubicBezTo>
                  <a:cubicBezTo>
                    <a:pt x="368157" y="1311646"/>
                    <a:pt x="404509" y="1305169"/>
                    <a:pt x="438009" y="1293656"/>
                  </a:cubicBezTo>
                  <a:cubicBezTo>
                    <a:pt x="438723" y="1293296"/>
                    <a:pt x="439435" y="1293296"/>
                    <a:pt x="440148" y="1292937"/>
                  </a:cubicBezTo>
                  <a:cubicBezTo>
                    <a:pt x="565955" y="1246881"/>
                    <a:pt x="658618" y="1125267"/>
                    <a:pt x="660400" y="9720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71342"/>
                  </a:lnTo>
                  <a:cubicBezTo>
                    <a:pt x="1782" y="1125986"/>
                    <a:pt x="93019" y="1247601"/>
                    <a:pt x="220252" y="129257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8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4" name="Google Shape;254;p8"/>
          <p:cNvGrpSpPr/>
          <p:nvPr/>
        </p:nvGrpSpPr>
        <p:grpSpPr>
          <a:xfrm rot="10800000">
            <a:off x="-1938023" y="9277886"/>
            <a:ext cx="2854447" cy="6385416"/>
            <a:chOff x="0" y="0"/>
            <a:chExt cx="660400" cy="1477319"/>
          </a:xfrm>
        </p:grpSpPr>
        <p:sp>
          <p:nvSpPr>
            <p:cNvPr id="255" name="Google Shape;255;p8"/>
            <p:cNvSpPr/>
            <p:nvPr/>
          </p:nvSpPr>
          <p:spPr>
            <a:xfrm>
              <a:off x="0" y="0"/>
              <a:ext cx="660400" cy="1477319"/>
            </a:xfrm>
            <a:custGeom>
              <a:avLst/>
              <a:gdLst/>
              <a:ahLst/>
              <a:cxnLst/>
              <a:rect l="l" t="t" r="r" b="b"/>
              <a:pathLst>
                <a:path w="660400" h="1477319" extrusionOk="0">
                  <a:moveTo>
                    <a:pt x="220252" y="1458250"/>
                  </a:moveTo>
                  <a:cubicBezTo>
                    <a:pt x="254109" y="1469763"/>
                    <a:pt x="292600" y="1477319"/>
                    <a:pt x="330378" y="1477319"/>
                  </a:cubicBezTo>
                  <a:cubicBezTo>
                    <a:pt x="368157" y="1477319"/>
                    <a:pt x="404509" y="1470842"/>
                    <a:pt x="438009" y="1459328"/>
                  </a:cubicBezTo>
                  <a:cubicBezTo>
                    <a:pt x="438723" y="1458968"/>
                    <a:pt x="439435" y="1458968"/>
                    <a:pt x="440148" y="1458609"/>
                  </a:cubicBezTo>
                  <a:cubicBezTo>
                    <a:pt x="565955" y="1412554"/>
                    <a:pt x="658618" y="1290940"/>
                    <a:pt x="660400" y="11340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33214"/>
                  </a:lnTo>
                  <a:cubicBezTo>
                    <a:pt x="1782" y="1291659"/>
                    <a:pt x="93019" y="1413274"/>
                    <a:pt x="220252" y="145825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8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" name="Google Shape;257;p8"/>
          <p:cNvGrpSpPr/>
          <p:nvPr/>
        </p:nvGrpSpPr>
        <p:grpSpPr>
          <a:xfrm rot="10800000">
            <a:off x="-1576736" y="9748386"/>
            <a:ext cx="2131903" cy="5489186"/>
            <a:chOff x="0" y="0"/>
            <a:chExt cx="660400" cy="1700386"/>
          </a:xfrm>
        </p:grpSpPr>
        <p:sp>
          <p:nvSpPr>
            <p:cNvPr id="258" name="Google Shape;258;p8"/>
            <p:cNvSpPr/>
            <p:nvPr/>
          </p:nvSpPr>
          <p:spPr>
            <a:xfrm>
              <a:off x="0" y="0"/>
              <a:ext cx="660400" cy="1700386"/>
            </a:xfrm>
            <a:custGeom>
              <a:avLst/>
              <a:gdLst/>
              <a:ahLst/>
              <a:cxnLst/>
              <a:rect l="l" t="t" r="r" b="b"/>
              <a:pathLst>
                <a:path w="660400" h="1700386" extrusionOk="0">
                  <a:moveTo>
                    <a:pt x="220252" y="1681317"/>
                  </a:moveTo>
                  <a:cubicBezTo>
                    <a:pt x="254109" y="1692831"/>
                    <a:pt x="292600" y="1700386"/>
                    <a:pt x="330378" y="1700386"/>
                  </a:cubicBezTo>
                  <a:cubicBezTo>
                    <a:pt x="368157" y="1700386"/>
                    <a:pt x="404509" y="1693909"/>
                    <a:pt x="438009" y="1682396"/>
                  </a:cubicBezTo>
                  <a:cubicBezTo>
                    <a:pt x="438723" y="1682036"/>
                    <a:pt x="439435" y="1682036"/>
                    <a:pt x="440148" y="1681677"/>
                  </a:cubicBezTo>
                  <a:cubicBezTo>
                    <a:pt x="565955" y="1635621"/>
                    <a:pt x="658618" y="1514007"/>
                    <a:pt x="660400" y="135216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351165"/>
                  </a:lnTo>
                  <a:cubicBezTo>
                    <a:pt x="1782" y="1514726"/>
                    <a:pt x="93019" y="1636342"/>
                    <a:pt x="220252" y="16813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8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9"/>
          <p:cNvSpPr txBox="1">
            <a:spLocks noGrp="1"/>
          </p:cNvSpPr>
          <p:nvPr>
            <p:ph type="title"/>
          </p:nvPr>
        </p:nvSpPr>
        <p:spPr>
          <a:xfrm>
            <a:off x="1217550" y="856725"/>
            <a:ext cx="158529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Calibri"/>
              <a:buNone/>
              <a:defRPr sz="75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9"/>
          <p:cNvSpPr txBox="1">
            <a:spLocks noGrp="1"/>
          </p:cNvSpPr>
          <p:nvPr>
            <p:ph type="body" idx="1"/>
          </p:nvPr>
        </p:nvSpPr>
        <p:spPr>
          <a:xfrm>
            <a:off x="6006950" y="3353475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grpSp>
        <p:nvGrpSpPr>
          <p:cNvPr id="263" name="Google Shape;263;p9"/>
          <p:cNvGrpSpPr/>
          <p:nvPr/>
        </p:nvGrpSpPr>
        <p:grpSpPr>
          <a:xfrm rot="10786707">
            <a:off x="15095529" y="-7266473"/>
            <a:ext cx="6527063" cy="10619128"/>
            <a:chOff x="5" y="9"/>
            <a:chExt cx="8702685" cy="14158731"/>
          </a:xfrm>
        </p:grpSpPr>
        <p:grpSp>
          <p:nvGrpSpPr>
            <p:cNvPr id="264" name="Google Shape;264;p9"/>
            <p:cNvGrpSpPr/>
            <p:nvPr/>
          </p:nvGrpSpPr>
          <p:grpSpPr>
            <a:xfrm rot="10800000">
              <a:off x="5" y="9"/>
              <a:ext cx="8702685" cy="14158731"/>
              <a:chOff x="0" y="0"/>
              <a:chExt cx="660400" cy="1074430"/>
            </a:xfrm>
          </p:grpSpPr>
          <p:sp>
            <p:nvSpPr>
              <p:cNvPr id="265" name="Google Shape;265;p9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9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7" name="Google Shape;267;p9"/>
            <p:cNvGrpSpPr/>
            <p:nvPr/>
          </p:nvGrpSpPr>
          <p:grpSpPr>
            <a:xfrm rot="10800000">
              <a:off x="582569" y="585000"/>
              <a:ext cx="7537541" cy="12832253"/>
              <a:chOff x="0" y="0"/>
              <a:chExt cx="660400" cy="1124295"/>
            </a:xfrm>
          </p:grpSpPr>
          <p:sp>
            <p:nvSpPr>
              <p:cNvPr id="268" name="Google Shape;268;p9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9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" name="Google Shape;270;p9"/>
            <p:cNvGrpSpPr/>
            <p:nvPr/>
          </p:nvGrpSpPr>
          <p:grpSpPr>
            <a:xfrm rot="10800000">
              <a:off x="1233052" y="1309633"/>
              <a:ext cx="6236619" cy="11291549"/>
              <a:chOff x="0" y="0"/>
              <a:chExt cx="660400" cy="1195670"/>
            </a:xfrm>
          </p:grpSpPr>
          <p:sp>
            <p:nvSpPr>
              <p:cNvPr id="271" name="Google Shape;271;p9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9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" name="Google Shape;273;p9"/>
            <p:cNvGrpSpPr/>
            <p:nvPr/>
          </p:nvGrpSpPr>
          <p:grpSpPr>
            <a:xfrm rot="10800000">
              <a:off x="1893450" y="2171675"/>
              <a:ext cx="4915819" cy="9763499"/>
              <a:chOff x="0" y="0"/>
              <a:chExt cx="660400" cy="1311646"/>
            </a:xfrm>
          </p:grpSpPr>
          <p:sp>
            <p:nvSpPr>
              <p:cNvPr id="274" name="Google Shape;274;p9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9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" name="Google Shape;276;p9"/>
            <p:cNvGrpSpPr/>
            <p:nvPr/>
          </p:nvGrpSpPr>
          <p:grpSpPr>
            <a:xfrm rot="10800000">
              <a:off x="2448404" y="2794214"/>
              <a:ext cx="3805885" cy="8513789"/>
              <a:chOff x="0" y="0"/>
              <a:chExt cx="660400" cy="1477319"/>
            </a:xfrm>
          </p:grpSpPr>
          <p:sp>
            <p:nvSpPr>
              <p:cNvPr id="277" name="Google Shape;277;p9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9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" name="Google Shape;279;p9"/>
            <p:cNvGrpSpPr/>
            <p:nvPr/>
          </p:nvGrpSpPr>
          <p:grpSpPr>
            <a:xfrm rot="10800000">
              <a:off x="2930052" y="3421392"/>
              <a:ext cx="2842560" cy="7318971"/>
              <a:chOff x="0" y="0"/>
              <a:chExt cx="660400" cy="1700386"/>
            </a:xfrm>
          </p:grpSpPr>
          <p:sp>
            <p:nvSpPr>
              <p:cNvPr id="280" name="Google Shape;280;p9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9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2" name="Google Shape;282;p9"/>
          <p:cNvGrpSpPr/>
          <p:nvPr/>
        </p:nvGrpSpPr>
        <p:grpSpPr>
          <a:xfrm rot="10800000">
            <a:off x="-3774272" y="7182334"/>
            <a:ext cx="6526997" cy="10619021"/>
            <a:chOff x="0" y="0"/>
            <a:chExt cx="660400" cy="1074430"/>
          </a:xfrm>
        </p:grpSpPr>
        <p:sp>
          <p:nvSpPr>
            <p:cNvPr id="283" name="Google Shape;283;p9"/>
            <p:cNvSpPr/>
            <p:nvPr/>
          </p:nvSpPr>
          <p:spPr>
            <a:xfrm>
              <a:off x="0" y="0"/>
              <a:ext cx="660400" cy="1074430"/>
            </a:xfrm>
            <a:custGeom>
              <a:avLst/>
              <a:gdLst/>
              <a:ahLst/>
              <a:cxnLst/>
              <a:rect l="l" t="t" r="r" b="b"/>
              <a:pathLst>
                <a:path w="660400" h="1074430" extrusionOk="0">
                  <a:moveTo>
                    <a:pt x="220252" y="1055361"/>
                  </a:moveTo>
                  <a:cubicBezTo>
                    <a:pt x="254109" y="1066875"/>
                    <a:pt x="292600" y="1074430"/>
                    <a:pt x="330378" y="1074430"/>
                  </a:cubicBezTo>
                  <a:cubicBezTo>
                    <a:pt x="368157" y="1074430"/>
                    <a:pt x="404509" y="1067953"/>
                    <a:pt x="438009" y="1056439"/>
                  </a:cubicBezTo>
                  <a:cubicBezTo>
                    <a:pt x="438723" y="1056080"/>
                    <a:pt x="439435" y="1056080"/>
                    <a:pt x="440148" y="1055720"/>
                  </a:cubicBezTo>
                  <a:cubicBezTo>
                    <a:pt x="565955" y="1009665"/>
                    <a:pt x="658618" y="888051"/>
                    <a:pt x="660400" y="74011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39567"/>
                  </a:lnTo>
                  <a:cubicBezTo>
                    <a:pt x="1782" y="888770"/>
                    <a:pt x="93019" y="1010385"/>
                    <a:pt x="220252" y="105536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9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5" name="Google Shape;285;p9"/>
          <p:cNvGrpSpPr/>
          <p:nvPr/>
        </p:nvGrpSpPr>
        <p:grpSpPr>
          <a:xfrm rot="10800000">
            <a:off x="-3337366" y="7621049"/>
            <a:ext cx="5653156" cy="9624190"/>
            <a:chOff x="0" y="0"/>
            <a:chExt cx="660400" cy="1124295"/>
          </a:xfrm>
        </p:grpSpPr>
        <p:sp>
          <p:nvSpPr>
            <p:cNvPr id="286" name="Google Shape;286;p9"/>
            <p:cNvSpPr/>
            <p:nvPr/>
          </p:nvSpPr>
          <p:spPr>
            <a:xfrm>
              <a:off x="0" y="0"/>
              <a:ext cx="660400" cy="1124295"/>
            </a:xfrm>
            <a:custGeom>
              <a:avLst/>
              <a:gdLst/>
              <a:ahLst/>
              <a:cxnLst/>
              <a:rect l="l" t="t" r="r" b="b"/>
              <a:pathLst>
                <a:path w="660400" h="1124295" extrusionOk="0">
                  <a:moveTo>
                    <a:pt x="220252" y="1105226"/>
                  </a:moveTo>
                  <a:cubicBezTo>
                    <a:pt x="254109" y="1116739"/>
                    <a:pt x="292600" y="1124295"/>
                    <a:pt x="330378" y="1124295"/>
                  </a:cubicBezTo>
                  <a:cubicBezTo>
                    <a:pt x="368157" y="1124295"/>
                    <a:pt x="404509" y="1117818"/>
                    <a:pt x="438009" y="1106304"/>
                  </a:cubicBezTo>
                  <a:cubicBezTo>
                    <a:pt x="438723" y="1105945"/>
                    <a:pt x="439435" y="1105945"/>
                    <a:pt x="440148" y="1105585"/>
                  </a:cubicBezTo>
                  <a:cubicBezTo>
                    <a:pt x="565955" y="1059530"/>
                    <a:pt x="658618" y="937916"/>
                    <a:pt x="660400" y="78887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88288"/>
                  </a:lnTo>
                  <a:cubicBezTo>
                    <a:pt x="1782" y="938635"/>
                    <a:pt x="93019" y="1060250"/>
                    <a:pt x="220252" y="110522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9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8" name="Google Shape;288;p9"/>
          <p:cNvGrpSpPr/>
          <p:nvPr/>
        </p:nvGrpSpPr>
        <p:grpSpPr>
          <a:xfrm rot="10800000">
            <a:off x="-2849520" y="8164496"/>
            <a:ext cx="4677481" cy="8468691"/>
            <a:chOff x="0" y="0"/>
            <a:chExt cx="660400" cy="1195670"/>
          </a:xfrm>
        </p:grpSpPr>
        <p:sp>
          <p:nvSpPr>
            <p:cNvPr id="289" name="Google Shape;289;p9"/>
            <p:cNvSpPr/>
            <p:nvPr/>
          </p:nvSpPr>
          <p:spPr>
            <a:xfrm>
              <a:off x="0" y="0"/>
              <a:ext cx="660400" cy="1195670"/>
            </a:xfrm>
            <a:custGeom>
              <a:avLst/>
              <a:gdLst/>
              <a:ahLst/>
              <a:cxnLst/>
              <a:rect l="l" t="t" r="r" b="b"/>
              <a:pathLst>
                <a:path w="660400" h="1195670" extrusionOk="0">
                  <a:moveTo>
                    <a:pt x="220252" y="1176601"/>
                  </a:moveTo>
                  <a:cubicBezTo>
                    <a:pt x="254109" y="1188114"/>
                    <a:pt x="292600" y="1195670"/>
                    <a:pt x="330378" y="1195670"/>
                  </a:cubicBezTo>
                  <a:cubicBezTo>
                    <a:pt x="368157" y="1195670"/>
                    <a:pt x="404509" y="1189193"/>
                    <a:pt x="438009" y="1177679"/>
                  </a:cubicBezTo>
                  <a:cubicBezTo>
                    <a:pt x="438723" y="1177320"/>
                    <a:pt x="439435" y="1177320"/>
                    <a:pt x="440148" y="1176960"/>
                  </a:cubicBezTo>
                  <a:cubicBezTo>
                    <a:pt x="565955" y="1130905"/>
                    <a:pt x="658618" y="1009291"/>
                    <a:pt x="660400" y="85866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858026"/>
                  </a:lnTo>
                  <a:cubicBezTo>
                    <a:pt x="1782" y="1010010"/>
                    <a:pt x="93019" y="1131625"/>
                    <a:pt x="220252" y="117660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9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1" name="Google Shape;291;p9"/>
          <p:cNvGrpSpPr/>
          <p:nvPr/>
        </p:nvGrpSpPr>
        <p:grpSpPr>
          <a:xfrm rot="10800000">
            <a:off x="-2354222" y="8737513"/>
            <a:ext cx="3686881" cy="7322657"/>
            <a:chOff x="0" y="0"/>
            <a:chExt cx="660400" cy="1311646"/>
          </a:xfrm>
        </p:grpSpPr>
        <p:sp>
          <p:nvSpPr>
            <p:cNvPr id="292" name="Google Shape;292;p9"/>
            <p:cNvSpPr/>
            <p:nvPr/>
          </p:nvSpPr>
          <p:spPr>
            <a:xfrm>
              <a:off x="0" y="0"/>
              <a:ext cx="660400" cy="1311646"/>
            </a:xfrm>
            <a:custGeom>
              <a:avLst/>
              <a:gdLst/>
              <a:ahLst/>
              <a:cxnLst/>
              <a:rect l="l" t="t" r="r" b="b"/>
              <a:pathLst>
                <a:path w="660400" h="1311646" extrusionOk="0">
                  <a:moveTo>
                    <a:pt x="220252" y="1292577"/>
                  </a:moveTo>
                  <a:cubicBezTo>
                    <a:pt x="254109" y="1304091"/>
                    <a:pt x="292600" y="1311646"/>
                    <a:pt x="330378" y="1311646"/>
                  </a:cubicBezTo>
                  <a:cubicBezTo>
                    <a:pt x="368157" y="1311646"/>
                    <a:pt x="404509" y="1305169"/>
                    <a:pt x="438009" y="1293656"/>
                  </a:cubicBezTo>
                  <a:cubicBezTo>
                    <a:pt x="438723" y="1293296"/>
                    <a:pt x="439435" y="1293296"/>
                    <a:pt x="440148" y="1292937"/>
                  </a:cubicBezTo>
                  <a:cubicBezTo>
                    <a:pt x="565955" y="1246881"/>
                    <a:pt x="658618" y="1125267"/>
                    <a:pt x="660400" y="9720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71342"/>
                  </a:lnTo>
                  <a:cubicBezTo>
                    <a:pt x="1782" y="1125986"/>
                    <a:pt x="93019" y="1247601"/>
                    <a:pt x="220252" y="129257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9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4" name="Google Shape;294;p9"/>
          <p:cNvGrpSpPr/>
          <p:nvPr/>
        </p:nvGrpSpPr>
        <p:grpSpPr>
          <a:xfrm rot="10800000">
            <a:off x="-1938023" y="9277886"/>
            <a:ext cx="2854447" cy="6385416"/>
            <a:chOff x="0" y="0"/>
            <a:chExt cx="660400" cy="1477319"/>
          </a:xfrm>
        </p:grpSpPr>
        <p:sp>
          <p:nvSpPr>
            <p:cNvPr id="295" name="Google Shape;295;p9"/>
            <p:cNvSpPr/>
            <p:nvPr/>
          </p:nvSpPr>
          <p:spPr>
            <a:xfrm>
              <a:off x="0" y="0"/>
              <a:ext cx="660400" cy="1477319"/>
            </a:xfrm>
            <a:custGeom>
              <a:avLst/>
              <a:gdLst/>
              <a:ahLst/>
              <a:cxnLst/>
              <a:rect l="l" t="t" r="r" b="b"/>
              <a:pathLst>
                <a:path w="660400" h="1477319" extrusionOk="0">
                  <a:moveTo>
                    <a:pt x="220252" y="1458250"/>
                  </a:moveTo>
                  <a:cubicBezTo>
                    <a:pt x="254109" y="1469763"/>
                    <a:pt x="292600" y="1477319"/>
                    <a:pt x="330378" y="1477319"/>
                  </a:cubicBezTo>
                  <a:cubicBezTo>
                    <a:pt x="368157" y="1477319"/>
                    <a:pt x="404509" y="1470842"/>
                    <a:pt x="438009" y="1459328"/>
                  </a:cubicBezTo>
                  <a:cubicBezTo>
                    <a:pt x="438723" y="1458968"/>
                    <a:pt x="439435" y="1458968"/>
                    <a:pt x="440148" y="1458609"/>
                  </a:cubicBezTo>
                  <a:cubicBezTo>
                    <a:pt x="565955" y="1412554"/>
                    <a:pt x="658618" y="1290940"/>
                    <a:pt x="660400" y="11340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33214"/>
                  </a:lnTo>
                  <a:cubicBezTo>
                    <a:pt x="1782" y="1291659"/>
                    <a:pt x="93019" y="1413274"/>
                    <a:pt x="220252" y="145825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9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7" name="Google Shape;297;p9"/>
          <p:cNvGrpSpPr/>
          <p:nvPr/>
        </p:nvGrpSpPr>
        <p:grpSpPr>
          <a:xfrm rot="10800000">
            <a:off x="-1576736" y="9748386"/>
            <a:ext cx="2131903" cy="5489186"/>
            <a:chOff x="0" y="0"/>
            <a:chExt cx="660400" cy="1700386"/>
          </a:xfrm>
        </p:grpSpPr>
        <p:sp>
          <p:nvSpPr>
            <p:cNvPr id="298" name="Google Shape;298;p9"/>
            <p:cNvSpPr/>
            <p:nvPr/>
          </p:nvSpPr>
          <p:spPr>
            <a:xfrm>
              <a:off x="0" y="0"/>
              <a:ext cx="660400" cy="1700386"/>
            </a:xfrm>
            <a:custGeom>
              <a:avLst/>
              <a:gdLst/>
              <a:ahLst/>
              <a:cxnLst/>
              <a:rect l="l" t="t" r="r" b="b"/>
              <a:pathLst>
                <a:path w="660400" h="1700386" extrusionOk="0">
                  <a:moveTo>
                    <a:pt x="220252" y="1681317"/>
                  </a:moveTo>
                  <a:cubicBezTo>
                    <a:pt x="254109" y="1692831"/>
                    <a:pt x="292600" y="1700386"/>
                    <a:pt x="330378" y="1700386"/>
                  </a:cubicBezTo>
                  <a:cubicBezTo>
                    <a:pt x="368157" y="1700386"/>
                    <a:pt x="404509" y="1693909"/>
                    <a:pt x="438009" y="1682396"/>
                  </a:cubicBezTo>
                  <a:cubicBezTo>
                    <a:pt x="438723" y="1682036"/>
                    <a:pt x="439435" y="1682036"/>
                    <a:pt x="440148" y="1681677"/>
                  </a:cubicBezTo>
                  <a:cubicBezTo>
                    <a:pt x="565955" y="1635621"/>
                    <a:pt x="658618" y="1514007"/>
                    <a:pt x="660400" y="135216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351165"/>
                  </a:lnTo>
                  <a:cubicBezTo>
                    <a:pt x="1782" y="1514726"/>
                    <a:pt x="93019" y="1636342"/>
                    <a:pt x="220252" y="16813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9"/>
            <p:cNvSpPr txBox="1"/>
            <p:nvPr/>
          </p:nvSpPr>
          <p:spPr>
            <a:xfrm>
              <a:off x="0" y="0"/>
              <a:ext cx="6603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10"/>
          <p:cNvGrpSpPr/>
          <p:nvPr/>
        </p:nvGrpSpPr>
        <p:grpSpPr>
          <a:xfrm>
            <a:off x="12048932" y="0"/>
            <a:ext cx="6239108" cy="10287066"/>
            <a:chOff x="0" y="0"/>
            <a:chExt cx="1643211" cy="2709333"/>
          </a:xfrm>
        </p:grpSpPr>
        <p:sp>
          <p:nvSpPr>
            <p:cNvPr id="302" name="Google Shape;302;p10"/>
            <p:cNvSpPr/>
            <p:nvPr/>
          </p:nvSpPr>
          <p:spPr>
            <a:xfrm>
              <a:off x="0" y="0"/>
              <a:ext cx="1643211" cy="2709333"/>
            </a:xfrm>
            <a:custGeom>
              <a:avLst/>
              <a:gdLst/>
              <a:ahLst/>
              <a:cxnLst/>
              <a:rect l="l" t="t" r="r" b="b"/>
              <a:pathLst>
                <a:path w="1643211" h="2709333" extrusionOk="0">
                  <a:moveTo>
                    <a:pt x="0" y="0"/>
                  </a:moveTo>
                  <a:lnTo>
                    <a:pt x="1643211" y="0"/>
                  </a:lnTo>
                  <a:lnTo>
                    <a:pt x="16432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DBFF8"/>
            </a:solidFill>
            <a:ln>
              <a:noFill/>
            </a:ln>
          </p:spPr>
        </p:sp>
        <p:sp>
          <p:nvSpPr>
            <p:cNvPr id="303" name="Google Shape;303;p10"/>
            <p:cNvSpPr txBox="1"/>
            <p:nvPr/>
          </p:nvSpPr>
          <p:spPr>
            <a:xfrm>
              <a:off x="0" y="0"/>
              <a:ext cx="812700" cy="8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4" name="Google Shape;304;p10"/>
          <p:cNvSpPr txBox="1">
            <a:spLocks noGrp="1"/>
          </p:cNvSpPr>
          <p:nvPr>
            <p:ph type="title"/>
          </p:nvPr>
        </p:nvSpPr>
        <p:spPr>
          <a:xfrm>
            <a:off x="775000" y="1421125"/>
            <a:ext cx="8985000" cy="14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Calibri"/>
              <a:buNone/>
              <a:defRPr sz="7500" b="1"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305" name="Google Shape;305;p10"/>
          <p:cNvSpPr txBox="1">
            <a:spLocks noGrp="1"/>
          </p:cNvSpPr>
          <p:nvPr>
            <p:ph type="body" idx="1"/>
          </p:nvPr>
        </p:nvSpPr>
        <p:spPr>
          <a:xfrm>
            <a:off x="1824713" y="3843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grpSp>
        <p:nvGrpSpPr>
          <p:cNvPr id="306" name="Google Shape;306;p10"/>
          <p:cNvGrpSpPr/>
          <p:nvPr/>
        </p:nvGrpSpPr>
        <p:grpSpPr>
          <a:xfrm rot="10786707">
            <a:off x="14650799" y="-4023126"/>
            <a:ext cx="6527063" cy="10619128"/>
            <a:chOff x="5" y="9"/>
            <a:chExt cx="8702685" cy="14158731"/>
          </a:xfrm>
        </p:grpSpPr>
        <p:grpSp>
          <p:nvGrpSpPr>
            <p:cNvPr id="307" name="Google Shape;307;p10"/>
            <p:cNvGrpSpPr/>
            <p:nvPr/>
          </p:nvGrpSpPr>
          <p:grpSpPr>
            <a:xfrm rot="10800000">
              <a:off x="5" y="9"/>
              <a:ext cx="8702685" cy="14158731"/>
              <a:chOff x="0" y="0"/>
              <a:chExt cx="660400" cy="1074430"/>
            </a:xfrm>
          </p:grpSpPr>
          <p:sp>
            <p:nvSpPr>
              <p:cNvPr id="308" name="Google Shape;308;p10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0" name="Google Shape;310;p10"/>
            <p:cNvGrpSpPr/>
            <p:nvPr/>
          </p:nvGrpSpPr>
          <p:grpSpPr>
            <a:xfrm rot="10800000">
              <a:off x="582569" y="585000"/>
              <a:ext cx="7537541" cy="12832253"/>
              <a:chOff x="0" y="0"/>
              <a:chExt cx="660400" cy="1124295"/>
            </a:xfrm>
          </p:grpSpPr>
          <p:sp>
            <p:nvSpPr>
              <p:cNvPr id="311" name="Google Shape;311;p10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" name="Google Shape;313;p10"/>
            <p:cNvGrpSpPr/>
            <p:nvPr/>
          </p:nvGrpSpPr>
          <p:grpSpPr>
            <a:xfrm rot="10800000">
              <a:off x="1233052" y="1309633"/>
              <a:ext cx="6236619" cy="11291549"/>
              <a:chOff x="0" y="0"/>
              <a:chExt cx="660400" cy="1195670"/>
            </a:xfrm>
          </p:grpSpPr>
          <p:sp>
            <p:nvSpPr>
              <p:cNvPr id="314" name="Google Shape;314;p10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6" name="Google Shape;316;p10"/>
            <p:cNvGrpSpPr/>
            <p:nvPr/>
          </p:nvGrpSpPr>
          <p:grpSpPr>
            <a:xfrm rot="10800000">
              <a:off x="1893450" y="2171675"/>
              <a:ext cx="4915819" cy="9763499"/>
              <a:chOff x="0" y="0"/>
              <a:chExt cx="660400" cy="1311646"/>
            </a:xfrm>
          </p:grpSpPr>
          <p:sp>
            <p:nvSpPr>
              <p:cNvPr id="317" name="Google Shape;317;p10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" name="Google Shape;319;p10"/>
            <p:cNvGrpSpPr/>
            <p:nvPr/>
          </p:nvGrpSpPr>
          <p:grpSpPr>
            <a:xfrm rot="10800000">
              <a:off x="2448404" y="2794214"/>
              <a:ext cx="3805885" cy="8513789"/>
              <a:chOff x="0" y="0"/>
              <a:chExt cx="660400" cy="1477319"/>
            </a:xfrm>
          </p:grpSpPr>
          <p:sp>
            <p:nvSpPr>
              <p:cNvPr id="320" name="Google Shape;320;p10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" name="Google Shape;322;p10"/>
            <p:cNvGrpSpPr/>
            <p:nvPr/>
          </p:nvGrpSpPr>
          <p:grpSpPr>
            <a:xfrm rot="10800000">
              <a:off x="2930052" y="3421392"/>
              <a:ext cx="2842560" cy="7318971"/>
              <a:chOff x="0" y="0"/>
              <a:chExt cx="660400" cy="1700386"/>
            </a:xfrm>
          </p:grpSpPr>
          <p:sp>
            <p:nvSpPr>
              <p:cNvPr id="323" name="Google Shape;323;p10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1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25" name="Google Shape;325;p10"/>
          <p:cNvGrpSpPr/>
          <p:nvPr/>
        </p:nvGrpSpPr>
        <p:grpSpPr>
          <a:xfrm>
            <a:off x="-2589058" y="7920014"/>
            <a:ext cx="4713027" cy="7667804"/>
            <a:chOff x="21" y="34"/>
            <a:chExt cx="6284036" cy="10223739"/>
          </a:xfrm>
        </p:grpSpPr>
        <p:grpSp>
          <p:nvGrpSpPr>
            <p:cNvPr id="326" name="Google Shape;326;p10"/>
            <p:cNvGrpSpPr/>
            <p:nvPr/>
          </p:nvGrpSpPr>
          <p:grpSpPr>
            <a:xfrm rot="10800000">
              <a:off x="21" y="34"/>
              <a:ext cx="6284036" cy="10223739"/>
              <a:chOff x="0" y="0"/>
              <a:chExt cx="660400" cy="1074430"/>
            </a:xfrm>
          </p:grpSpPr>
          <p:sp>
            <p:nvSpPr>
              <p:cNvPr id="327" name="Google Shape;327;p10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1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9" name="Google Shape;329;p10"/>
            <p:cNvGrpSpPr/>
            <p:nvPr/>
          </p:nvGrpSpPr>
          <p:grpSpPr>
            <a:xfrm rot="10800000">
              <a:off x="420699" y="422481"/>
              <a:ext cx="5442687" cy="9265877"/>
              <a:chOff x="0" y="0"/>
              <a:chExt cx="660400" cy="1124295"/>
            </a:xfrm>
          </p:grpSpPr>
          <p:sp>
            <p:nvSpPr>
              <p:cNvPr id="330" name="Google Shape;330;p10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1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2" name="Google Shape;332;p10"/>
            <p:cNvGrpSpPr/>
            <p:nvPr/>
          </p:nvGrpSpPr>
          <p:grpSpPr>
            <a:xfrm rot="10800000">
              <a:off x="890316" y="945575"/>
              <a:ext cx="4503400" cy="8153513"/>
              <a:chOff x="0" y="0"/>
              <a:chExt cx="660400" cy="1195670"/>
            </a:xfrm>
          </p:grpSpPr>
          <p:sp>
            <p:nvSpPr>
              <p:cNvPr id="333" name="Google Shape;333;p10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1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" name="Google Shape;335;p10"/>
            <p:cNvGrpSpPr/>
            <p:nvPr/>
          </p:nvGrpSpPr>
          <p:grpSpPr>
            <a:xfrm rot="10800000">
              <a:off x="1367201" y="1568078"/>
              <a:ext cx="3549650" cy="7050097"/>
              <a:chOff x="0" y="0"/>
              <a:chExt cx="660400" cy="1311646"/>
            </a:xfrm>
          </p:grpSpPr>
          <p:sp>
            <p:nvSpPr>
              <p:cNvPr id="336" name="Google Shape;336;p10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8" name="Google Shape;338;p10"/>
            <p:cNvGrpSpPr/>
            <p:nvPr/>
          </p:nvGrpSpPr>
          <p:grpSpPr>
            <a:xfrm rot="10800000">
              <a:off x="1767921" y="2017592"/>
              <a:ext cx="2748189" cy="6147715"/>
              <a:chOff x="0" y="0"/>
              <a:chExt cx="660400" cy="1477319"/>
            </a:xfrm>
          </p:grpSpPr>
          <p:sp>
            <p:nvSpPr>
              <p:cNvPr id="339" name="Google Shape;339;p10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1" name="Google Shape;341;p10"/>
            <p:cNvGrpSpPr/>
            <p:nvPr/>
          </p:nvGrpSpPr>
          <p:grpSpPr>
            <a:xfrm rot="10800000">
              <a:off x="2115777" y="2470624"/>
              <a:ext cx="2052523" cy="5284800"/>
              <a:chOff x="0" y="0"/>
              <a:chExt cx="660400" cy="1700386"/>
            </a:xfrm>
          </p:grpSpPr>
          <p:sp>
            <p:nvSpPr>
              <p:cNvPr id="342" name="Google Shape;342;p10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0"/>
              <p:cNvSpPr txBox="1"/>
              <p:nvPr/>
            </p:nvSpPr>
            <p:spPr>
              <a:xfrm>
                <a:off x="0" y="0"/>
                <a:ext cx="6603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4" name="Google Shape;344;p10"/>
          <p:cNvSpPr>
            <a:spLocks noGrp="1"/>
          </p:cNvSpPr>
          <p:nvPr>
            <p:ph type="pic" idx="2"/>
          </p:nvPr>
        </p:nvSpPr>
        <p:spPr>
          <a:xfrm>
            <a:off x="9362131" y="1801525"/>
            <a:ext cx="8158200" cy="6118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76025" y="98801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lice"/>
              <a:buNone/>
              <a:defRPr sz="4400" i="0" u="none" strike="noStrike" cap="none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764600" y="34808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pen Sans"/>
              <a:buChar char="•"/>
              <a:defRPr sz="32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–"/>
              <a:defRPr sz="28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•"/>
              <a:defRPr sz="24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–"/>
              <a:defRPr sz="20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»"/>
              <a:defRPr sz="20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•"/>
              <a:defRPr sz="20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•"/>
              <a:defRPr sz="20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•"/>
              <a:defRPr sz="20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•"/>
              <a:defRPr sz="20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Relationship Id="rId9" Type="http://schemas.openxmlformats.org/officeDocument/2006/relationships/image" Target="../media/image3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FF8"/>
        </a:solid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13"/>
          <p:cNvGrpSpPr/>
          <p:nvPr/>
        </p:nvGrpSpPr>
        <p:grpSpPr>
          <a:xfrm>
            <a:off x="-2780907" y="-3332311"/>
            <a:ext cx="6568145" cy="10644284"/>
            <a:chOff x="1" y="1"/>
            <a:chExt cx="8757526" cy="14192379"/>
          </a:xfrm>
        </p:grpSpPr>
        <p:grpSp>
          <p:nvGrpSpPr>
            <p:cNvPr id="430" name="Google Shape;430;p13"/>
            <p:cNvGrpSpPr/>
            <p:nvPr/>
          </p:nvGrpSpPr>
          <p:grpSpPr>
            <a:xfrm rot="-13330">
              <a:off x="27419" y="16820"/>
              <a:ext cx="8702690" cy="14158740"/>
              <a:chOff x="0" y="0"/>
              <a:chExt cx="660400" cy="1074430"/>
            </a:xfrm>
          </p:grpSpPr>
          <p:sp>
            <p:nvSpPr>
              <p:cNvPr id="431" name="Google Shape;431;p13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3" name="Google Shape;433;p13"/>
            <p:cNvGrpSpPr/>
            <p:nvPr/>
          </p:nvGrpSpPr>
          <p:grpSpPr>
            <a:xfrm rot="-13330">
              <a:off x="609999" y="680075"/>
              <a:ext cx="7537530" cy="12832230"/>
              <a:chOff x="0" y="0"/>
              <a:chExt cx="660400" cy="1124295"/>
            </a:xfrm>
          </p:grpSpPr>
          <p:sp>
            <p:nvSpPr>
              <p:cNvPr id="434" name="Google Shape;434;p13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6" name="Google Shape;436;p13"/>
            <p:cNvGrpSpPr/>
            <p:nvPr/>
          </p:nvGrpSpPr>
          <p:grpSpPr>
            <a:xfrm rot="-13330">
              <a:off x="1260438" y="1450388"/>
              <a:ext cx="6236652" cy="11291604"/>
              <a:chOff x="0" y="0"/>
              <a:chExt cx="660400" cy="1195670"/>
            </a:xfrm>
          </p:grpSpPr>
          <p:sp>
            <p:nvSpPr>
              <p:cNvPr id="437" name="Google Shape;437;p13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9" name="Google Shape;439;p13"/>
            <p:cNvGrpSpPr/>
            <p:nvPr/>
          </p:nvGrpSpPr>
          <p:grpSpPr>
            <a:xfrm rot="-13330">
              <a:off x="1920840" y="2214411"/>
              <a:ext cx="4915848" cy="9763559"/>
              <a:chOff x="0" y="0"/>
              <a:chExt cx="660400" cy="1311646"/>
            </a:xfrm>
          </p:grpSpPr>
          <p:sp>
            <p:nvSpPr>
              <p:cNvPr id="440" name="Google Shape;440;p13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2" name="Google Shape;442;p13"/>
            <p:cNvGrpSpPr/>
            <p:nvPr/>
          </p:nvGrpSpPr>
          <p:grpSpPr>
            <a:xfrm rot="-13330">
              <a:off x="2475820" y="2839294"/>
              <a:ext cx="3805887" cy="8513792"/>
              <a:chOff x="0" y="0"/>
              <a:chExt cx="660400" cy="1477319"/>
            </a:xfrm>
          </p:grpSpPr>
          <p:sp>
            <p:nvSpPr>
              <p:cNvPr id="443" name="Google Shape;443;p13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5" name="Google Shape;445;p13"/>
            <p:cNvGrpSpPr/>
            <p:nvPr/>
          </p:nvGrpSpPr>
          <p:grpSpPr>
            <a:xfrm rot="-13330">
              <a:off x="2957497" y="3436736"/>
              <a:ext cx="2842534" cy="7318907"/>
              <a:chOff x="0" y="0"/>
              <a:chExt cx="660400" cy="1700386"/>
            </a:xfrm>
          </p:grpSpPr>
          <p:sp>
            <p:nvSpPr>
              <p:cNvPr id="446" name="Google Shape;446;p13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48" name="Google Shape;448;p13"/>
          <p:cNvGrpSpPr/>
          <p:nvPr/>
        </p:nvGrpSpPr>
        <p:grpSpPr>
          <a:xfrm>
            <a:off x="15024491" y="6273855"/>
            <a:ext cx="6527018" cy="10619055"/>
            <a:chOff x="0" y="0"/>
            <a:chExt cx="8702690" cy="14158740"/>
          </a:xfrm>
        </p:grpSpPr>
        <p:grpSp>
          <p:nvGrpSpPr>
            <p:cNvPr id="449" name="Google Shape;449;p13"/>
            <p:cNvGrpSpPr/>
            <p:nvPr/>
          </p:nvGrpSpPr>
          <p:grpSpPr>
            <a:xfrm rot="10800000">
              <a:off x="0" y="0"/>
              <a:ext cx="8702690" cy="14158740"/>
              <a:chOff x="0" y="0"/>
              <a:chExt cx="660400" cy="1074430"/>
            </a:xfrm>
          </p:grpSpPr>
          <p:sp>
            <p:nvSpPr>
              <p:cNvPr id="450" name="Google Shape;450;p13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2" name="Google Shape;452;p13"/>
            <p:cNvGrpSpPr/>
            <p:nvPr/>
          </p:nvGrpSpPr>
          <p:grpSpPr>
            <a:xfrm rot="10800000">
              <a:off x="582580" y="663255"/>
              <a:ext cx="7537530" cy="12832230"/>
              <a:chOff x="0" y="0"/>
              <a:chExt cx="660400" cy="1124295"/>
            </a:xfrm>
          </p:grpSpPr>
          <p:sp>
            <p:nvSpPr>
              <p:cNvPr id="453" name="Google Shape;453;p13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5" name="Google Shape;455;p13"/>
            <p:cNvGrpSpPr/>
            <p:nvPr/>
          </p:nvGrpSpPr>
          <p:grpSpPr>
            <a:xfrm rot="10800000">
              <a:off x="1233019" y="1433568"/>
              <a:ext cx="6236652" cy="11291604"/>
              <a:chOff x="0" y="0"/>
              <a:chExt cx="660400" cy="1195670"/>
            </a:xfrm>
          </p:grpSpPr>
          <p:sp>
            <p:nvSpPr>
              <p:cNvPr id="456" name="Google Shape;456;p13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8" name="Google Shape;458;p13"/>
            <p:cNvGrpSpPr/>
            <p:nvPr/>
          </p:nvGrpSpPr>
          <p:grpSpPr>
            <a:xfrm rot="10800000">
              <a:off x="1893421" y="2197591"/>
              <a:ext cx="4915848" cy="9763559"/>
              <a:chOff x="0" y="0"/>
              <a:chExt cx="660400" cy="1311646"/>
            </a:xfrm>
          </p:grpSpPr>
          <p:sp>
            <p:nvSpPr>
              <p:cNvPr id="459" name="Google Shape;459;p13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1" name="Google Shape;461;p13"/>
            <p:cNvGrpSpPr/>
            <p:nvPr/>
          </p:nvGrpSpPr>
          <p:grpSpPr>
            <a:xfrm rot="10800000">
              <a:off x="2448402" y="2822474"/>
              <a:ext cx="3805887" cy="8513792"/>
              <a:chOff x="0" y="0"/>
              <a:chExt cx="660400" cy="1477319"/>
            </a:xfrm>
          </p:grpSpPr>
          <p:sp>
            <p:nvSpPr>
              <p:cNvPr id="462" name="Google Shape;462;p13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4" name="Google Shape;464;p13"/>
            <p:cNvGrpSpPr/>
            <p:nvPr/>
          </p:nvGrpSpPr>
          <p:grpSpPr>
            <a:xfrm rot="10800000">
              <a:off x="2930078" y="3419917"/>
              <a:ext cx="2842534" cy="7318907"/>
              <a:chOff x="0" y="0"/>
              <a:chExt cx="660400" cy="1700386"/>
            </a:xfrm>
          </p:grpSpPr>
          <p:sp>
            <p:nvSpPr>
              <p:cNvPr id="465" name="Google Shape;465;p13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67" name="Google Shape;467;p1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68" name="Google Shape;468;p1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69" name="Google Shape;469;p13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0" name="Google Shape;470;p13"/>
          <p:cNvGrpSpPr/>
          <p:nvPr/>
        </p:nvGrpSpPr>
        <p:grpSpPr>
          <a:xfrm>
            <a:off x="1509264" y="1566144"/>
            <a:ext cx="15312697" cy="7237746"/>
            <a:chOff x="0" y="0"/>
            <a:chExt cx="4032974" cy="1906238"/>
          </a:xfrm>
        </p:grpSpPr>
        <p:sp>
          <p:nvSpPr>
            <p:cNvPr id="471" name="Google Shape;471;p13"/>
            <p:cNvSpPr/>
            <p:nvPr/>
          </p:nvSpPr>
          <p:spPr>
            <a:xfrm>
              <a:off x="0" y="0"/>
              <a:ext cx="4032974" cy="1906238"/>
            </a:xfrm>
            <a:custGeom>
              <a:avLst/>
              <a:gdLst/>
              <a:ahLst/>
              <a:cxnLst/>
              <a:rect l="l" t="t" r="r" b="b"/>
              <a:pathLst>
                <a:path w="4032974" h="1906238" extrusionOk="0">
                  <a:moveTo>
                    <a:pt x="0" y="0"/>
                  </a:moveTo>
                  <a:lnTo>
                    <a:pt x="4032974" y="0"/>
                  </a:lnTo>
                  <a:lnTo>
                    <a:pt x="4032974" y="1906238"/>
                  </a:lnTo>
                  <a:lnTo>
                    <a:pt x="0" y="19062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hu-HU" dirty="0"/>
            </a:p>
          </p:txBody>
        </p:sp>
        <p:sp>
          <p:nvSpPr>
            <p:cNvPr id="472" name="Google Shape;472;p13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73" name="Google Shape;473;p13"/>
          <p:cNvCxnSpPr/>
          <p:nvPr/>
        </p:nvCxnSpPr>
        <p:spPr>
          <a:xfrm>
            <a:off x="4383543" y="6445198"/>
            <a:ext cx="9387565" cy="0"/>
          </a:xfrm>
          <a:prstGeom prst="straightConnector1">
            <a:avLst/>
          </a:prstGeom>
          <a:noFill/>
          <a:ln w="57150" cap="flat" cmpd="sng">
            <a:solidFill>
              <a:srgbClr val="B89D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5" name="Google Shape;475;p13"/>
          <p:cNvSpPr txBox="1"/>
          <p:nvPr/>
        </p:nvSpPr>
        <p:spPr>
          <a:xfrm>
            <a:off x="5107363" y="6826198"/>
            <a:ext cx="8116500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60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bemutatása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Google Shape;1514;p31">
            <a:extLst>
              <a:ext uri="{FF2B5EF4-FFF2-40B4-BE49-F238E27FC236}">
                <a16:creationId xmlns:a16="http://schemas.microsoft.com/office/drawing/2014/main" id="{B934B8A6-819D-6D27-291A-C72D23A781D8}"/>
              </a:ext>
            </a:extLst>
          </p:cNvPr>
          <p:cNvSpPr txBox="1"/>
          <p:nvPr/>
        </p:nvSpPr>
        <p:spPr>
          <a:xfrm>
            <a:off x="4205289" y="4139155"/>
            <a:ext cx="9735074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9600" dirty="0">
                <a:solidFill>
                  <a:srgbClr val="191919"/>
                </a:solidFill>
                <a:latin typeface="Alice"/>
                <a:ea typeface="Alice"/>
                <a:cs typeface="Alice"/>
                <a:sym typeface="Alice"/>
              </a:rPr>
              <a:t>Proj-Menza-9C</a:t>
            </a:r>
            <a:endParaRPr sz="9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9D40"/>
        </a:solidFill>
        <a:effectLst/>
      </p:bgPr>
    </p:bg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1" name="Google Shape;1451;p31"/>
          <p:cNvGrpSpPr/>
          <p:nvPr/>
        </p:nvGrpSpPr>
        <p:grpSpPr>
          <a:xfrm rot="10786669">
            <a:off x="-3939761" y="-3272842"/>
            <a:ext cx="26199918" cy="16380060"/>
            <a:chOff x="0" y="-148852"/>
            <a:chExt cx="34933224" cy="21840079"/>
          </a:xfrm>
        </p:grpSpPr>
        <p:grpSp>
          <p:nvGrpSpPr>
            <p:cNvPr id="1452" name="Google Shape;1452;p31"/>
            <p:cNvGrpSpPr/>
            <p:nvPr/>
          </p:nvGrpSpPr>
          <p:grpSpPr>
            <a:xfrm rot="10800000">
              <a:off x="24612673" y="4751473"/>
              <a:ext cx="10320551" cy="16939754"/>
              <a:chOff x="0" y="-9525"/>
              <a:chExt cx="660400" cy="1083955"/>
            </a:xfrm>
          </p:grpSpPr>
          <p:sp>
            <p:nvSpPr>
              <p:cNvPr id="1453" name="Google Shape;1453;p31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31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5" name="Google Shape;1455;p31"/>
            <p:cNvGrpSpPr/>
            <p:nvPr/>
          </p:nvGrpSpPr>
          <p:grpSpPr>
            <a:xfrm rot="10800000">
              <a:off x="25303557" y="5445253"/>
              <a:ext cx="8938783" cy="15346712"/>
              <a:chOff x="0" y="-9525"/>
              <a:chExt cx="660400" cy="1133820"/>
            </a:xfrm>
          </p:grpSpPr>
          <p:sp>
            <p:nvSpPr>
              <p:cNvPr id="1456" name="Google Shape;1456;p31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31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8" name="Google Shape;1458;p31"/>
            <p:cNvGrpSpPr/>
            <p:nvPr/>
          </p:nvGrpSpPr>
          <p:grpSpPr>
            <a:xfrm rot="10800000">
              <a:off x="26074915" y="6304506"/>
              <a:ext cx="7396067" cy="13497427"/>
              <a:chOff x="0" y="-9525"/>
              <a:chExt cx="660400" cy="1205195"/>
            </a:xfrm>
          </p:grpSpPr>
          <p:sp>
            <p:nvSpPr>
              <p:cNvPr id="1459" name="Google Shape;1459;p31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31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1" name="Google Shape;1461;p31"/>
            <p:cNvGrpSpPr/>
            <p:nvPr/>
          </p:nvGrpSpPr>
          <p:grpSpPr>
            <a:xfrm rot="10800000">
              <a:off x="26858088" y="7326798"/>
              <a:ext cx="5829722" cy="11662722"/>
              <a:chOff x="0" y="-9525"/>
              <a:chExt cx="660400" cy="1321171"/>
            </a:xfrm>
          </p:grpSpPr>
          <p:sp>
            <p:nvSpPr>
              <p:cNvPr id="1462" name="Google Shape;1462;p31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31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4" name="Google Shape;1464;p31"/>
            <p:cNvGrpSpPr/>
            <p:nvPr/>
          </p:nvGrpSpPr>
          <p:grpSpPr>
            <a:xfrm rot="10800000">
              <a:off x="27516241" y="8065137"/>
              <a:ext cx="4513415" cy="10161633"/>
              <a:chOff x="0" y="-9525"/>
              <a:chExt cx="660400" cy="1486844"/>
            </a:xfrm>
          </p:grpSpPr>
          <p:sp>
            <p:nvSpPr>
              <p:cNvPr id="1465" name="Google Shape;1465;p31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31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67" name="Google Shape;1467;p31"/>
            <p:cNvGrpSpPr/>
            <p:nvPr/>
          </p:nvGrpSpPr>
          <p:grpSpPr>
            <a:xfrm rot="10800000">
              <a:off x="28087463" y="8808989"/>
              <a:ext cx="3370971" cy="8728138"/>
              <a:chOff x="0" y="-9525"/>
              <a:chExt cx="660400" cy="1709911"/>
            </a:xfrm>
          </p:grpSpPr>
          <p:sp>
            <p:nvSpPr>
              <p:cNvPr id="1468" name="Google Shape;1468;p31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31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0" name="Google Shape;1470;p31"/>
            <p:cNvGrpSpPr/>
            <p:nvPr/>
          </p:nvGrpSpPr>
          <p:grpSpPr>
            <a:xfrm rot="13330">
              <a:off x="12589052" y="-128907"/>
              <a:ext cx="10320551" cy="16939754"/>
              <a:chOff x="0" y="-9525"/>
              <a:chExt cx="660400" cy="1083955"/>
            </a:xfrm>
          </p:grpSpPr>
          <p:sp>
            <p:nvSpPr>
              <p:cNvPr id="1471" name="Google Shape;1471;p31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31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3" name="Google Shape;1473;p31"/>
            <p:cNvGrpSpPr/>
            <p:nvPr/>
          </p:nvGrpSpPr>
          <p:grpSpPr>
            <a:xfrm rot="13330">
              <a:off x="13279537" y="770355"/>
              <a:ext cx="8938783" cy="15346712"/>
              <a:chOff x="0" y="-9525"/>
              <a:chExt cx="660400" cy="1133820"/>
            </a:xfrm>
          </p:grpSpPr>
          <p:sp>
            <p:nvSpPr>
              <p:cNvPr id="1474" name="Google Shape;1474;p31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31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6" name="Google Shape;1476;p31"/>
            <p:cNvGrpSpPr/>
            <p:nvPr/>
          </p:nvGrpSpPr>
          <p:grpSpPr>
            <a:xfrm rot="13330">
              <a:off x="14050642" y="1760385"/>
              <a:ext cx="7396067" cy="13497427"/>
              <a:chOff x="0" y="-9525"/>
              <a:chExt cx="660400" cy="1205195"/>
            </a:xfrm>
          </p:grpSpPr>
          <p:sp>
            <p:nvSpPr>
              <p:cNvPr id="1477" name="Google Shape;1477;p31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31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9" name="Google Shape;1479;p31"/>
            <p:cNvGrpSpPr/>
            <p:nvPr/>
          </p:nvGrpSpPr>
          <p:grpSpPr>
            <a:xfrm rot="13330">
              <a:off x="14834221" y="2572800"/>
              <a:ext cx="5829722" cy="11662722"/>
              <a:chOff x="0" y="-9525"/>
              <a:chExt cx="660400" cy="1321171"/>
            </a:xfrm>
          </p:grpSpPr>
          <p:sp>
            <p:nvSpPr>
              <p:cNvPr id="1480" name="Google Shape;1480;p31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31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2" name="Google Shape;1482;p31"/>
            <p:cNvGrpSpPr/>
            <p:nvPr/>
          </p:nvGrpSpPr>
          <p:grpSpPr>
            <a:xfrm rot="13330">
              <a:off x="15492327" y="3335550"/>
              <a:ext cx="4513415" cy="10161633"/>
              <a:chOff x="0" y="-9525"/>
              <a:chExt cx="660400" cy="1486844"/>
            </a:xfrm>
          </p:grpSpPr>
          <p:sp>
            <p:nvSpPr>
              <p:cNvPr id="1483" name="Google Shape;1483;p31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31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5" name="Google Shape;1485;p31"/>
            <p:cNvGrpSpPr/>
            <p:nvPr/>
          </p:nvGrpSpPr>
          <p:grpSpPr>
            <a:xfrm rot="13330">
              <a:off x="16066401" y="2608268"/>
              <a:ext cx="3370971" cy="10145068"/>
              <a:chOff x="0" y="-9525"/>
              <a:chExt cx="660400" cy="1987499"/>
            </a:xfrm>
          </p:grpSpPr>
          <p:sp>
            <p:nvSpPr>
              <p:cNvPr id="1486" name="Google Shape;1486;p31"/>
              <p:cNvSpPr/>
              <p:nvPr/>
            </p:nvSpPr>
            <p:spPr>
              <a:xfrm>
                <a:off x="0" y="0"/>
                <a:ext cx="660400" cy="1977974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977974" extrusionOk="0">
                    <a:moveTo>
                      <a:pt x="220252" y="1958905"/>
                    </a:moveTo>
                    <a:cubicBezTo>
                      <a:pt x="254109" y="1970419"/>
                      <a:pt x="292600" y="1977974"/>
                      <a:pt x="330378" y="1977974"/>
                    </a:cubicBezTo>
                    <a:cubicBezTo>
                      <a:pt x="368157" y="1977974"/>
                      <a:pt x="404509" y="1971497"/>
                      <a:pt x="438009" y="1959983"/>
                    </a:cubicBezTo>
                    <a:cubicBezTo>
                      <a:pt x="438723" y="1959624"/>
                      <a:pt x="439435" y="1959624"/>
                      <a:pt x="440148" y="1959265"/>
                    </a:cubicBezTo>
                    <a:cubicBezTo>
                      <a:pt x="565955" y="1913209"/>
                      <a:pt x="658618" y="1791595"/>
                      <a:pt x="660400" y="1623590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622385"/>
                    </a:lnTo>
                    <a:cubicBezTo>
                      <a:pt x="1782" y="1792314"/>
                      <a:pt x="93019" y="1913929"/>
                      <a:pt x="220252" y="1958905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1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8" name="Google Shape;1488;p31"/>
            <p:cNvGrpSpPr/>
            <p:nvPr/>
          </p:nvGrpSpPr>
          <p:grpSpPr>
            <a:xfrm rot="10800000">
              <a:off x="0" y="4656032"/>
              <a:ext cx="10320551" cy="16939754"/>
              <a:chOff x="0" y="-9525"/>
              <a:chExt cx="660400" cy="1083955"/>
            </a:xfrm>
          </p:grpSpPr>
          <p:sp>
            <p:nvSpPr>
              <p:cNvPr id="1489" name="Google Shape;1489;p31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1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1" name="Google Shape;1491;p31"/>
            <p:cNvGrpSpPr/>
            <p:nvPr/>
          </p:nvGrpSpPr>
          <p:grpSpPr>
            <a:xfrm rot="10800000">
              <a:off x="690884" y="5349813"/>
              <a:ext cx="8938783" cy="15346712"/>
              <a:chOff x="0" y="-9525"/>
              <a:chExt cx="660400" cy="1133820"/>
            </a:xfrm>
          </p:grpSpPr>
          <p:sp>
            <p:nvSpPr>
              <p:cNvPr id="1492" name="Google Shape;1492;p31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1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4" name="Google Shape;1494;p31"/>
            <p:cNvGrpSpPr/>
            <p:nvPr/>
          </p:nvGrpSpPr>
          <p:grpSpPr>
            <a:xfrm rot="10800000">
              <a:off x="1462242" y="6209066"/>
              <a:ext cx="7396067" cy="13497427"/>
              <a:chOff x="0" y="-9525"/>
              <a:chExt cx="660400" cy="1205195"/>
            </a:xfrm>
          </p:grpSpPr>
          <p:sp>
            <p:nvSpPr>
              <p:cNvPr id="1495" name="Google Shape;1495;p31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1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7" name="Google Shape;1497;p31"/>
            <p:cNvGrpSpPr/>
            <p:nvPr/>
          </p:nvGrpSpPr>
          <p:grpSpPr>
            <a:xfrm rot="10800000">
              <a:off x="2245415" y="7231358"/>
              <a:ext cx="5829722" cy="11662722"/>
              <a:chOff x="0" y="-9525"/>
              <a:chExt cx="660400" cy="1321171"/>
            </a:xfrm>
          </p:grpSpPr>
          <p:sp>
            <p:nvSpPr>
              <p:cNvPr id="1498" name="Google Shape;1498;p31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1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0" name="Google Shape;1500;p31"/>
            <p:cNvGrpSpPr/>
            <p:nvPr/>
          </p:nvGrpSpPr>
          <p:grpSpPr>
            <a:xfrm rot="10800000">
              <a:off x="2903568" y="7969697"/>
              <a:ext cx="4513415" cy="10161633"/>
              <a:chOff x="0" y="-9525"/>
              <a:chExt cx="660400" cy="1486844"/>
            </a:xfrm>
          </p:grpSpPr>
          <p:sp>
            <p:nvSpPr>
              <p:cNvPr id="1501" name="Google Shape;1501;p31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1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3" name="Google Shape;1503;p31"/>
            <p:cNvGrpSpPr/>
            <p:nvPr/>
          </p:nvGrpSpPr>
          <p:grpSpPr>
            <a:xfrm rot="10800000">
              <a:off x="3474790" y="8713549"/>
              <a:ext cx="3370971" cy="8728138"/>
              <a:chOff x="0" y="-9525"/>
              <a:chExt cx="660400" cy="1709911"/>
            </a:xfrm>
          </p:grpSpPr>
          <p:sp>
            <p:nvSpPr>
              <p:cNvPr id="1504" name="Google Shape;1504;p31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1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06" name="Google Shape;1506;p31"/>
          <p:cNvGrpSpPr/>
          <p:nvPr/>
        </p:nvGrpSpPr>
        <p:grpSpPr>
          <a:xfrm>
            <a:off x="2988615" y="2154981"/>
            <a:ext cx="11788047" cy="5977038"/>
            <a:chOff x="0" y="0"/>
            <a:chExt cx="15717397" cy="7969384"/>
          </a:xfrm>
        </p:grpSpPr>
        <p:grpSp>
          <p:nvGrpSpPr>
            <p:cNvPr id="1507" name="Google Shape;1507;p31"/>
            <p:cNvGrpSpPr/>
            <p:nvPr/>
          </p:nvGrpSpPr>
          <p:grpSpPr>
            <a:xfrm>
              <a:off x="0" y="0"/>
              <a:ext cx="15717397" cy="7969384"/>
              <a:chOff x="0" y="0"/>
              <a:chExt cx="4274726" cy="2167467"/>
            </a:xfrm>
          </p:grpSpPr>
          <p:sp>
            <p:nvSpPr>
              <p:cNvPr id="1508" name="Google Shape;1508;p31"/>
              <p:cNvSpPr/>
              <p:nvPr/>
            </p:nvSpPr>
            <p:spPr>
              <a:xfrm>
                <a:off x="0" y="0"/>
                <a:ext cx="4274726" cy="2167467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167467" extrusionOk="0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167467"/>
                    </a:lnTo>
                    <a:lnTo>
                      <a:pt x="0" y="216746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1509" name="Google Shape;1509;p31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0" name="Google Shape;1510;p31"/>
            <p:cNvGrpSpPr/>
            <p:nvPr/>
          </p:nvGrpSpPr>
          <p:grpSpPr>
            <a:xfrm>
              <a:off x="465369" y="520450"/>
              <a:ext cx="14828517" cy="7008892"/>
              <a:chOff x="0" y="0"/>
              <a:chExt cx="4032974" cy="1906238"/>
            </a:xfrm>
          </p:grpSpPr>
          <p:sp>
            <p:nvSpPr>
              <p:cNvPr id="1511" name="Google Shape;1511;p31"/>
              <p:cNvSpPr/>
              <p:nvPr/>
            </p:nvSpPr>
            <p:spPr>
              <a:xfrm>
                <a:off x="0" y="0"/>
                <a:ext cx="4032974" cy="1906238"/>
              </a:xfrm>
              <a:custGeom>
                <a:avLst/>
                <a:gdLst/>
                <a:ahLst/>
                <a:cxnLst/>
                <a:rect l="l" t="t" r="r" b="b"/>
                <a:pathLst>
                  <a:path w="4032974" h="1906238" extrusionOk="0">
                    <a:moveTo>
                      <a:pt x="0" y="0"/>
                    </a:moveTo>
                    <a:lnTo>
                      <a:pt x="4032974" y="0"/>
                    </a:lnTo>
                    <a:lnTo>
                      <a:pt x="4032974" y="1906238"/>
                    </a:lnTo>
                    <a:lnTo>
                      <a:pt x="0" y="190623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1512" name="Google Shape;1512;p31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513" name="Google Shape;1513;p31"/>
            <p:cNvCxnSpPr/>
            <p:nvPr/>
          </p:nvCxnSpPr>
          <p:spPr>
            <a:xfrm>
              <a:off x="4824884" y="5444517"/>
              <a:ext cx="6670205" cy="0"/>
            </a:xfrm>
            <a:prstGeom prst="straightConnector1">
              <a:avLst/>
            </a:prstGeom>
            <a:noFill/>
            <a:ln w="7620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14" name="Google Shape;1514;p31"/>
            <p:cNvSpPr txBox="1"/>
            <p:nvPr/>
          </p:nvSpPr>
          <p:spPr>
            <a:xfrm>
              <a:off x="1611873" y="1755167"/>
              <a:ext cx="12980099" cy="32829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8000" dirty="0">
                  <a:solidFill>
                    <a:srgbClr val="191919"/>
                  </a:solidFill>
                  <a:latin typeface="Alice"/>
                  <a:ea typeface="Alice"/>
                  <a:cs typeface="Alice"/>
                  <a:sym typeface="Alice"/>
                </a:rPr>
                <a:t>Köszönjük a figyelmet!</a:t>
              </a:r>
              <a:endParaRPr dirty="0"/>
            </a:p>
          </p:txBody>
        </p:sp>
        <p:sp>
          <p:nvSpPr>
            <p:cNvPr id="1515" name="Google Shape;1515;p31"/>
            <p:cNvSpPr txBox="1"/>
            <p:nvPr/>
          </p:nvSpPr>
          <p:spPr>
            <a:xfrm>
              <a:off x="1792359" y="5913023"/>
              <a:ext cx="12619059" cy="5334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u-HU" sz="20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Készítette: Németh Zalán, </a:t>
              </a:r>
              <a:r>
                <a:rPr lang="hu-HU" sz="20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Bánhidai</a:t>
              </a:r>
              <a:r>
                <a:rPr lang="hu-HU" sz="2000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Mátyás, Major Bálint</a:t>
              </a:r>
              <a:endParaRPr sz="2000" dirty="0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FF8"/>
        </a:solidFill>
        <a:effectLst/>
      </p:bgPr>
    </p:bg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4"/>
          <p:cNvSpPr txBox="1"/>
          <p:nvPr/>
        </p:nvSpPr>
        <p:spPr>
          <a:xfrm>
            <a:off x="1028700" y="1019175"/>
            <a:ext cx="93861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How to Use This Presentation</a:t>
            </a:r>
            <a:endParaRPr/>
          </a:p>
        </p:txBody>
      </p:sp>
      <p:grpSp>
        <p:nvGrpSpPr>
          <p:cNvPr id="481" name="Google Shape;481;p14"/>
          <p:cNvGrpSpPr/>
          <p:nvPr/>
        </p:nvGrpSpPr>
        <p:grpSpPr>
          <a:xfrm>
            <a:off x="0" y="4089761"/>
            <a:ext cx="18287996" cy="6197239"/>
            <a:chOff x="0" y="0"/>
            <a:chExt cx="4816592" cy="1632195"/>
          </a:xfrm>
        </p:grpSpPr>
        <p:sp>
          <p:nvSpPr>
            <p:cNvPr id="482" name="Google Shape;482;p14"/>
            <p:cNvSpPr/>
            <p:nvPr/>
          </p:nvSpPr>
          <p:spPr>
            <a:xfrm>
              <a:off x="0" y="0"/>
              <a:ext cx="4816592" cy="1632195"/>
            </a:xfrm>
            <a:custGeom>
              <a:avLst/>
              <a:gdLst/>
              <a:ahLst/>
              <a:cxnLst/>
              <a:rect l="l" t="t" r="r" b="b"/>
              <a:pathLst>
                <a:path w="4816592" h="1632195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632195"/>
                  </a:lnTo>
                  <a:lnTo>
                    <a:pt x="0" y="163219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83" name="Google Shape;483;p1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4" name="Google Shape;484;p14"/>
          <p:cNvSpPr txBox="1"/>
          <p:nvPr/>
        </p:nvSpPr>
        <p:spPr>
          <a:xfrm>
            <a:off x="2080989" y="5768975"/>
            <a:ext cx="4626300" cy="26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marR="0" lvl="1" indent="-25088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Open Sans"/>
              <a:buChar char="•"/>
            </a:pPr>
            <a:r>
              <a:rPr lang="en-US" sz="22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Click on the "Google Slides" button below this presentation preview. 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marL="539749" marR="0" lvl="1" indent="-25088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Open Sans"/>
              <a:buChar char="•"/>
            </a:pPr>
            <a:r>
              <a:rPr lang="en-US" sz="22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Click on "Make a copy."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marL="539749" marR="0" lvl="1" indent="-25088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Open Sans"/>
              <a:buChar char="•"/>
            </a:pPr>
            <a:r>
              <a:rPr lang="en-US" sz="22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Start editing your presentation.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marL="539750" marR="0" lvl="1" indent="-2508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Open Sans"/>
              <a:buChar char="•"/>
            </a:pPr>
            <a:r>
              <a:rPr lang="en-US" sz="22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You need to sign in to your Google account.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5" name="Google Shape;485;p14"/>
          <p:cNvSpPr txBox="1"/>
          <p:nvPr/>
        </p:nvSpPr>
        <p:spPr>
          <a:xfrm>
            <a:off x="2080989" y="4665721"/>
            <a:ext cx="34329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Google Slides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6" name="Google Shape;486;p14"/>
          <p:cNvSpPr txBox="1"/>
          <p:nvPr/>
        </p:nvSpPr>
        <p:spPr>
          <a:xfrm>
            <a:off x="7946534" y="5768975"/>
            <a:ext cx="4449600" cy="34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marR="0" lvl="1" indent="-25088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Open Sans"/>
              <a:buChar char="•"/>
            </a:pPr>
            <a:r>
              <a:rPr lang="en-US" sz="22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Click on the "PowerPoint" button below this presentation preview. 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marL="539749" marR="0" lvl="1" indent="-25088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Open Sans"/>
              <a:buChar char="•"/>
            </a:pPr>
            <a:r>
              <a:rPr lang="en-US" sz="22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Start editing your presentation.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marL="539750" marR="0" lvl="1" indent="-2508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Open Sans"/>
              <a:buChar char="•"/>
            </a:pPr>
            <a:r>
              <a:rPr lang="en-US" sz="22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Download and install the fonts used in this presentation as listed on the next page.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7" name="Google Shape;487;p14"/>
          <p:cNvSpPr txBox="1"/>
          <p:nvPr/>
        </p:nvSpPr>
        <p:spPr>
          <a:xfrm>
            <a:off x="7946534" y="4665721"/>
            <a:ext cx="28479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PowerPoint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8" name="Google Shape;488;p14"/>
          <p:cNvSpPr txBox="1"/>
          <p:nvPr/>
        </p:nvSpPr>
        <p:spPr>
          <a:xfrm>
            <a:off x="13325269" y="5768975"/>
            <a:ext cx="4158300" cy="26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marR="0" lvl="1" indent="-25088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Open Sans"/>
              <a:buChar char="•"/>
            </a:pPr>
            <a:r>
              <a:rPr lang="en-US" sz="22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Click on the "Canva" button under this presentation preview. 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marL="539749" marR="0" lvl="1" indent="-25088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Open Sans"/>
              <a:buChar char="•"/>
            </a:pPr>
            <a:r>
              <a:rPr lang="en-US" sz="22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Start editing your presentation.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marL="539750" marR="0" lvl="1" indent="-2508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Open Sans"/>
              <a:buChar char="•"/>
            </a:pPr>
            <a:r>
              <a:rPr lang="en-US" sz="22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You need to sign in to your Canva account.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9" name="Google Shape;489;p14"/>
          <p:cNvSpPr txBox="1"/>
          <p:nvPr/>
        </p:nvSpPr>
        <p:spPr>
          <a:xfrm>
            <a:off x="13325269" y="4665721"/>
            <a:ext cx="1584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Canva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90" name="Google Shape;490;p14"/>
          <p:cNvGrpSpPr/>
          <p:nvPr/>
        </p:nvGrpSpPr>
        <p:grpSpPr>
          <a:xfrm>
            <a:off x="15090154" y="-7197119"/>
            <a:ext cx="6395693" cy="10364811"/>
            <a:chOff x="1" y="0"/>
            <a:chExt cx="8527591" cy="13819748"/>
          </a:xfrm>
        </p:grpSpPr>
        <p:grpSp>
          <p:nvGrpSpPr>
            <p:cNvPr id="491" name="Google Shape;491;p14"/>
            <p:cNvGrpSpPr/>
            <p:nvPr/>
          </p:nvGrpSpPr>
          <p:grpSpPr>
            <a:xfrm rot="-13330">
              <a:off x="26699" y="16378"/>
              <a:ext cx="8474195" cy="13786993"/>
              <a:chOff x="0" y="0"/>
              <a:chExt cx="660400" cy="1074430"/>
            </a:xfrm>
          </p:grpSpPr>
          <p:sp>
            <p:nvSpPr>
              <p:cNvPr id="492" name="Google Shape;492;p14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14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3200" tIns="93200" rIns="93200" bIns="932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4" name="Google Shape;494;p14"/>
            <p:cNvGrpSpPr/>
            <p:nvPr/>
          </p:nvGrpSpPr>
          <p:grpSpPr>
            <a:xfrm rot="-13330">
              <a:off x="593983" y="662219"/>
              <a:ext cx="7339627" cy="12495311"/>
              <a:chOff x="0" y="0"/>
              <a:chExt cx="660400" cy="1124295"/>
            </a:xfrm>
          </p:grpSpPr>
          <p:sp>
            <p:nvSpPr>
              <p:cNvPr id="495" name="Google Shape;495;p14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4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3200" tIns="93200" rIns="93200" bIns="932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97" name="Google Shape;497;p14"/>
            <p:cNvGrpSpPr/>
            <p:nvPr/>
          </p:nvGrpSpPr>
          <p:grpSpPr>
            <a:xfrm rot="-13330">
              <a:off x="1227344" y="1412307"/>
              <a:ext cx="6072904" cy="10995136"/>
              <a:chOff x="0" y="0"/>
              <a:chExt cx="660400" cy="1195670"/>
            </a:xfrm>
          </p:grpSpPr>
          <p:sp>
            <p:nvSpPr>
              <p:cNvPr id="498" name="Google Shape;498;p14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4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3200" tIns="93200" rIns="93200" bIns="932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14"/>
            <p:cNvGrpSpPr/>
            <p:nvPr/>
          </p:nvGrpSpPr>
          <p:grpSpPr>
            <a:xfrm rot="-13330">
              <a:off x="1870407" y="2156270"/>
              <a:ext cx="4786779" cy="9507210"/>
              <a:chOff x="0" y="0"/>
              <a:chExt cx="660400" cy="1311646"/>
            </a:xfrm>
          </p:grpSpPr>
          <p:sp>
            <p:nvSpPr>
              <p:cNvPr id="501" name="Google Shape;501;p14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4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3200" tIns="93200" rIns="93200" bIns="932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14"/>
            <p:cNvGrpSpPr/>
            <p:nvPr/>
          </p:nvGrpSpPr>
          <p:grpSpPr>
            <a:xfrm rot="-13330">
              <a:off x="2410816" y="2764747"/>
              <a:ext cx="3705961" cy="8290256"/>
              <a:chOff x="0" y="0"/>
              <a:chExt cx="660400" cy="1477319"/>
            </a:xfrm>
          </p:grpSpPr>
          <p:sp>
            <p:nvSpPr>
              <p:cNvPr id="504" name="Google Shape;504;p14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4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3200" tIns="93200" rIns="93200" bIns="932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14"/>
            <p:cNvGrpSpPr/>
            <p:nvPr/>
          </p:nvGrpSpPr>
          <p:grpSpPr>
            <a:xfrm rot="-13330">
              <a:off x="2879846" y="3346503"/>
              <a:ext cx="2767901" cy="7126744"/>
              <a:chOff x="0" y="0"/>
              <a:chExt cx="660400" cy="1700386"/>
            </a:xfrm>
          </p:grpSpPr>
          <p:sp>
            <p:nvSpPr>
              <p:cNvPr id="507" name="Google Shape;507;p14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4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3200" tIns="93200" rIns="93200" bIns="932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09" name="Google Shape;509;p14"/>
          <p:cNvSpPr/>
          <p:nvPr/>
        </p:nvSpPr>
        <p:spPr>
          <a:xfrm>
            <a:off x="-5075" y="3997600"/>
            <a:ext cx="18287797" cy="229405"/>
          </a:xfrm>
          <a:custGeom>
            <a:avLst/>
            <a:gdLst/>
            <a:ahLst/>
            <a:cxnLst/>
            <a:rect l="l" t="t" r="r" b="b"/>
            <a:pathLst>
              <a:path w="5151492" h="45203" extrusionOk="0">
                <a:moveTo>
                  <a:pt x="0" y="0"/>
                </a:moveTo>
                <a:lnTo>
                  <a:pt x="5151492" y="0"/>
                </a:lnTo>
                <a:lnTo>
                  <a:pt x="5151492" y="45203"/>
                </a:lnTo>
                <a:lnTo>
                  <a:pt x="0" y="45203"/>
                </a:lnTo>
                <a:close/>
              </a:path>
            </a:pathLst>
          </a:custGeom>
          <a:solidFill>
            <a:srgbClr val="B89D40"/>
          </a:solidFill>
          <a:ln>
            <a:noFill/>
          </a:ln>
        </p:spPr>
      </p:sp>
      <p:grpSp>
        <p:nvGrpSpPr>
          <p:cNvPr id="510" name="Google Shape;510;p14"/>
          <p:cNvGrpSpPr/>
          <p:nvPr/>
        </p:nvGrpSpPr>
        <p:grpSpPr>
          <a:xfrm>
            <a:off x="1297238" y="4693100"/>
            <a:ext cx="602776" cy="602776"/>
            <a:chOff x="0" y="0"/>
            <a:chExt cx="812800" cy="812800"/>
          </a:xfrm>
        </p:grpSpPr>
        <p:sp>
          <p:nvSpPr>
            <p:cNvPr id="511" name="Google Shape;511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89D40"/>
            </a:solidFill>
            <a:ln>
              <a:noFill/>
            </a:ln>
          </p:spPr>
        </p:sp>
        <p:sp>
          <p:nvSpPr>
            <p:cNvPr id="512" name="Google Shape;512;p1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3" name="Google Shape;513;p14"/>
          <p:cNvGrpSpPr/>
          <p:nvPr/>
        </p:nvGrpSpPr>
        <p:grpSpPr>
          <a:xfrm>
            <a:off x="7134900" y="4694296"/>
            <a:ext cx="602776" cy="602776"/>
            <a:chOff x="0" y="0"/>
            <a:chExt cx="812800" cy="812800"/>
          </a:xfrm>
        </p:grpSpPr>
        <p:sp>
          <p:nvSpPr>
            <p:cNvPr id="514" name="Google Shape;514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89D40"/>
            </a:solidFill>
            <a:ln>
              <a:noFill/>
            </a:ln>
          </p:spPr>
        </p:sp>
        <p:sp>
          <p:nvSpPr>
            <p:cNvPr id="515" name="Google Shape;515;p1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6" name="Google Shape;516;p14"/>
          <p:cNvGrpSpPr/>
          <p:nvPr/>
        </p:nvGrpSpPr>
        <p:grpSpPr>
          <a:xfrm>
            <a:off x="12539489" y="4694296"/>
            <a:ext cx="602776" cy="602776"/>
            <a:chOff x="0" y="0"/>
            <a:chExt cx="812800" cy="812800"/>
          </a:xfrm>
        </p:grpSpPr>
        <p:sp>
          <p:nvSpPr>
            <p:cNvPr id="517" name="Google Shape;517;p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89D40"/>
            </a:solidFill>
            <a:ln>
              <a:noFill/>
            </a:ln>
          </p:spPr>
        </p:sp>
        <p:sp>
          <p:nvSpPr>
            <p:cNvPr id="518" name="Google Shape;518;p1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FF8"/>
        </a:solidFill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" name="Google Shape;523;p15"/>
          <p:cNvGrpSpPr/>
          <p:nvPr/>
        </p:nvGrpSpPr>
        <p:grpSpPr>
          <a:xfrm>
            <a:off x="-2780907" y="-3532336"/>
            <a:ext cx="6568145" cy="10644284"/>
            <a:chOff x="1" y="1"/>
            <a:chExt cx="8757526" cy="14192379"/>
          </a:xfrm>
        </p:grpSpPr>
        <p:grpSp>
          <p:nvGrpSpPr>
            <p:cNvPr id="524" name="Google Shape;524;p15"/>
            <p:cNvGrpSpPr/>
            <p:nvPr/>
          </p:nvGrpSpPr>
          <p:grpSpPr>
            <a:xfrm rot="-13330">
              <a:off x="27419" y="16820"/>
              <a:ext cx="8702690" cy="14158740"/>
              <a:chOff x="0" y="0"/>
              <a:chExt cx="660400" cy="1074430"/>
            </a:xfrm>
          </p:grpSpPr>
          <p:sp>
            <p:nvSpPr>
              <p:cNvPr id="525" name="Google Shape;525;p15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1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15"/>
            <p:cNvGrpSpPr/>
            <p:nvPr/>
          </p:nvGrpSpPr>
          <p:grpSpPr>
            <a:xfrm rot="-13330">
              <a:off x="610302" y="680075"/>
              <a:ext cx="7537530" cy="12832230"/>
              <a:chOff x="0" y="0"/>
              <a:chExt cx="660400" cy="1124295"/>
            </a:xfrm>
          </p:grpSpPr>
          <p:sp>
            <p:nvSpPr>
              <p:cNvPr id="528" name="Google Shape;528;p15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1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15"/>
            <p:cNvGrpSpPr/>
            <p:nvPr/>
          </p:nvGrpSpPr>
          <p:grpSpPr>
            <a:xfrm rot="-13330">
              <a:off x="1299019" y="1564688"/>
              <a:ext cx="6236652" cy="11291604"/>
              <a:chOff x="0" y="0"/>
              <a:chExt cx="660400" cy="1195670"/>
            </a:xfrm>
          </p:grpSpPr>
          <p:sp>
            <p:nvSpPr>
              <p:cNvPr id="531" name="Google Shape;531;p15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15"/>
            <p:cNvGrpSpPr/>
            <p:nvPr/>
          </p:nvGrpSpPr>
          <p:grpSpPr>
            <a:xfrm rot="-13330">
              <a:off x="2035240" y="2507086"/>
              <a:ext cx="4915848" cy="9763559"/>
              <a:chOff x="0" y="0"/>
              <a:chExt cx="660400" cy="1311646"/>
            </a:xfrm>
          </p:grpSpPr>
          <p:sp>
            <p:nvSpPr>
              <p:cNvPr id="534" name="Google Shape;534;p15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1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15"/>
            <p:cNvGrpSpPr/>
            <p:nvPr/>
          </p:nvGrpSpPr>
          <p:grpSpPr>
            <a:xfrm rot="-13330">
              <a:off x="2564821" y="3134257"/>
              <a:ext cx="3805887" cy="8513792"/>
              <a:chOff x="0" y="0"/>
              <a:chExt cx="660400" cy="1477319"/>
            </a:xfrm>
          </p:grpSpPr>
          <p:sp>
            <p:nvSpPr>
              <p:cNvPr id="537" name="Google Shape;537;p15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1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15"/>
            <p:cNvGrpSpPr/>
            <p:nvPr/>
          </p:nvGrpSpPr>
          <p:grpSpPr>
            <a:xfrm rot="-13330">
              <a:off x="2957491" y="3701897"/>
              <a:ext cx="2842534" cy="7318907"/>
              <a:chOff x="0" y="0"/>
              <a:chExt cx="660400" cy="1700386"/>
            </a:xfrm>
          </p:grpSpPr>
          <p:sp>
            <p:nvSpPr>
              <p:cNvPr id="540" name="Google Shape;540;p15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1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42" name="Google Shape;542;p15"/>
          <p:cNvGrpSpPr/>
          <p:nvPr/>
        </p:nvGrpSpPr>
        <p:grpSpPr>
          <a:xfrm>
            <a:off x="15024491" y="6196130"/>
            <a:ext cx="6527018" cy="10619055"/>
            <a:chOff x="0" y="0"/>
            <a:chExt cx="8702690" cy="14158740"/>
          </a:xfrm>
        </p:grpSpPr>
        <p:grpSp>
          <p:nvGrpSpPr>
            <p:cNvPr id="543" name="Google Shape;543;p15"/>
            <p:cNvGrpSpPr/>
            <p:nvPr/>
          </p:nvGrpSpPr>
          <p:grpSpPr>
            <a:xfrm rot="10800000">
              <a:off x="0" y="0"/>
              <a:ext cx="8702690" cy="14158740"/>
              <a:chOff x="0" y="0"/>
              <a:chExt cx="660400" cy="1074430"/>
            </a:xfrm>
          </p:grpSpPr>
          <p:sp>
            <p:nvSpPr>
              <p:cNvPr id="544" name="Google Shape;544;p15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1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6" name="Google Shape;546;p15"/>
            <p:cNvGrpSpPr/>
            <p:nvPr/>
          </p:nvGrpSpPr>
          <p:grpSpPr>
            <a:xfrm rot="10800000">
              <a:off x="646080" y="688655"/>
              <a:ext cx="7537530" cy="12832230"/>
              <a:chOff x="0" y="0"/>
              <a:chExt cx="660400" cy="1124295"/>
            </a:xfrm>
          </p:grpSpPr>
          <p:sp>
            <p:nvSpPr>
              <p:cNvPr id="547" name="Google Shape;547;p15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1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9" name="Google Shape;549;p15"/>
            <p:cNvGrpSpPr/>
            <p:nvPr/>
          </p:nvGrpSpPr>
          <p:grpSpPr>
            <a:xfrm rot="10800000">
              <a:off x="1271119" y="1387811"/>
              <a:ext cx="6236652" cy="11291604"/>
              <a:chOff x="0" y="0"/>
              <a:chExt cx="660400" cy="1195670"/>
            </a:xfrm>
          </p:grpSpPr>
          <p:sp>
            <p:nvSpPr>
              <p:cNvPr id="550" name="Google Shape;550;p15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1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2" name="Google Shape;552;p15"/>
            <p:cNvGrpSpPr/>
            <p:nvPr/>
          </p:nvGrpSpPr>
          <p:grpSpPr>
            <a:xfrm rot="10800000">
              <a:off x="1893421" y="2184891"/>
              <a:ext cx="4915848" cy="9763559"/>
              <a:chOff x="0" y="0"/>
              <a:chExt cx="660400" cy="1311646"/>
            </a:xfrm>
          </p:grpSpPr>
          <p:sp>
            <p:nvSpPr>
              <p:cNvPr id="553" name="Google Shape;553;p15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1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5" name="Google Shape;555;p15"/>
            <p:cNvGrpSpPr/>
            <p:nvPr/>
          </p:nvGrpSpPr>
          <p:grpSpPr>
            <a:xfrm rot="10800000">
              <a:off x="2511902" y="2951507"/>
              <a:ext cx="3805887" cy="8513792"/>
              <a:chOff x="0" y="0"/>
              <a:chExt cx="660400" cy="1477319"/>
            </a:xfrm>
          </p:grpSpPr>
          <p:sp>
            <p:nvSpPr>
              <p:cNvPr id="556" name="Google Shape;556;p15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1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8" name="Google Shape;558;p15"/>
            <p:cNvGrpSpPr/>
            <p:nvPr/>
          </p:nvGrpSpPr>
          <p:grpSpPr>
            <a:xfrm rot="10800000">
              <a:off x="3144845" y="3652088"/>
              <a:ext cx="2842534" cy="7318907"/>
              <a:chOff x="0" y="0"/>
              <a:chExt cx="660400" cy="1700386"/>
            </a:xfrm>
          </p:grpSpPr>
          <p:sp>
            <p:nvSpPr>
              <p:cNvPr id="559" name="Google Shape;559;p15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1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61" name="Google Shape;561;p15"/>
          <p:cNvGrpSpPr/>
          <p:nvPr/>
        </p:nvGrpSpPr>
        <p:grpSpPr>
          <a:xfrm>
            <a:off x="1028700" y="1028700"/>
            <a:ext cx="16230600" cy="8229600"/>
            <a:chOff x="0" y="0"/>
            <a:chExt cx="21640800" cy="10972800"/>
          </a:xfrm>
        </p:grpSpPr>
        <p:grpSp>
          <p:nvGrpSpPr>
            <p:cNvPr id="562" name="Google Shape;562;p15"/>
            <p:cNvGrpSpPr/>
            <p:nvPr/>
          </p:nvGrpSpPr>
          <p:grpSpPr>
            <a:xfrm>
              <a:off x="0" y="0"/>
              <a:ext cx="21640800" cy="10972800"/>
              <a:chOff x="0" y="0"/>
              <a:chExt cx="4274726" cy="2167467"/>
            </a:xfrm>
          </p:grpSpPr>
          <p:sp>
            <p:nvSpPr>
              <p:cNvPr id="563" name="Google Shape;563;p15"/>
              <p:cNvSpPr/>
              <p:nvPr/>
            </p:nvSpPr>
            <p:spPr>
              <a:xfrm>
                <a:off x="0" y="0"/>
                <a:ext cx="4274726" cy="2167467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167467" extrusionOk="0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167467"/>
                    </a:lnTo>
                    <a:lnTo>
                      <a:pt x="0" y="216746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564" name="Google Shape;564;p15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5" name="Google Shape;565;p15"/>
            <p:cNvGrpSpPr/>
            <p:nvPr/>
          </p:nvGrpSpPr>
          <p:grpSpPr>
            <a:xfrm>
              <a:off x="640752" y="716591"/>
              <a:ext cx="20416929" cy="9650328"/>
              <a:chOff x="0" y="0"/>
              <a:chExt cx="4032974" cy="1906238"/>
            </a:xfrm>
          </p:grpSpPr>
          <p:sp>
            <p:nvSpPr>
              <p:cNvPr id="566" name="Google Shape;566;p15"/>
              <p:cNvSpPr/>
              <p:nvPr/>
            </p:nvSpPr>
            <p:spPr>
              <a:xfrm>
                <a:off x="0" y="0"/>
                <a:ext cx="4032974" cy="1906238"/>
              </a:xfrm>
              <a:custGeom>
                <a:avLst/>
                <a:gdLst/>
                <a:ahLst/>
                <a:cxnLst/>
                <a:rect l="l" t="t" r="r" b="b"/>
                <a:pathLst>
                  <a:path w="4032974" h="1906238" extrusionOk="0">
                    <a:moveTo>
                      <a:pt x="0" y="0"/>
                    </a:moveTo>
                    <a:lnTo>
                      <a:pt x="4032974" y="0"/>
                    </a:lnTo>
                    <a:lnTo>
                      <a:pt x="4032974" y="1906238"/>
                    </a:lnTo>
                    <a:lnTo>
                      <a:pt x="0" y="190623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567" name="Google Shape;567;p15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68" name="Google Shape;568;p15"/>
          <p:cNvGrpSpPr/>
          <p:nvPr/>
        </p:nvGrpSpPr>
        <p:grpSpPr>
          <a:xfrm>
            <a:off x="7206305" y="2309585"/>
            <a:ext cx="3078610" cy="3088033"/>
            <a:chOff x="0" y="0"/>
            <a:chExt cx="1412613" cy="1416937"/>
          </a:xfrm>
        </p:grpSpPr>
        <p:sp>
          <p:nvSpPr>
            <p:cNvPr id="569" name="Google Shape;569;p15"/>
            <p:cNvSpPr/>
            <p:nvPr/>
          </p:nvSpPr>
          <p:spPr>
            <a:xfrm>
              <a:off x="0" y="0"/>
              <a:ext cx="1412613" cy="1416937"/>
            </a:xfrm>
            <a:custGeom>
              <a:avLst/>
              <a:gdLst/>
              <a:ahLst/>
              <a:cxnLst/>
              <a:rect l="l" t="t" r="r" b="b"/>
              <a:pathLst>
                <a:path w="1412613" h="1416937" extrusionOk="0">
                  <a:moveTo>
                    <a:pt x="0" y="0"/>
                  </a:moveTo>
                  <a:lnTo>
                    <a:pt x="1412613" y="0"/>
                  </a:lnTo>
                  <a:lnTo>
                    <a:pt x="1412613" y="1416937"/>
                  </a:lnTo>
                  <a:lnTo>
                    <a:pt x="0" y="141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570" name="Google Shape;570;p15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71" name="Google Shape;571;p15"/>
          <p:cNvPicPr preferRelativeResize="0"/>
          <p:nvPr/>
        </p:nvPicPr>
        <p:blipFill rotWithShape="1">
          <a:blip r:embed="rId3">
            <a:alphaModFix/>
          </a:blip>
          <a:srcRect l="31656" t="21631" r="40390" b="56110"/>
          <a:stretch/>
        </p:blipFill>
        <p:spPr>
          <a:xfrm>
            <a:off x="7383399" y="2499501"/>
            <a:ext cx="2703829" cy="2708202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15"/>
          <p:cNvSpPr txBox="1"/>
          <p:nvPr/>
        </p:nvSpPr>
        <p:spPr>
          <a:xfrm>
            <a:off x="4976762" y="5578593"/>
            <a:ext cx="8313882" cy="138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Announcement</a:t>
            </a:r>
            <a:endParaRPr/>
          </a:p>
        </p:txBody>
      </p:sp>
      <p:sp>
        <p:nvSpPr>
          <p:cNvPr id="573" name="Google Shape;573;p15"/>
          <p:cNvSpPr txBox="1"/>
          <p:nvPr/>
        </p:nvSpPr>
        <p:spPr>
          <a:xfrm>
            <a:off x="3781593" y="7112118"/>
            <a:ext cx="10704218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I'm Rain, and I'll be sharing with you my beautiful ideas. </a:t>
            </a:r>
            <a:endParaRPr/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Follow me at @reallygreatsite to learn more.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" name="Google Shape;578;p16"/>
          <p:cNvGrpSpPr/>
          <p:nvPr/>
        </p:nvGrpSpPr>
        <p:grpSpPr>
          <a:xfrm>
            <a:off x="12048932" y="0"/>
            <a:ext cx="6239068" cy="10287000"/>
            <a:chOff x="0" y="0"/>
            <a:chExt cx="1643211" cy="2709333"/>
          </a:xfrm>
        </p:grpSpPr>
        <p:sp>
          <p:nvSpPr>
            <p:cNvPr id="579" name="Google Shape;579;p16"/>
            <p:cNvSpPr/>
            <p:nvPr/>
          </p:nvSpPr>
          <p:spPr>
            <a:xfrm>
              <a:off x="0" y="0"/>
              <a:ext cx="1643211" cy="2709333"/>
            </a:xfrm>
            <a:custGeom>
              <a:avLst/>
              <a:gdLst/>
              <a:ahLst/>
              <a:cxnLst/>
              <a:rect l="l" t="t" r="r" b="b"/>
              <a:pathLst>
                <a:path w="1643211" h="2709333" extrusionOk="0">
                  <a:moveTo>
                    <a:pt x="0" y="0"/>
                  </a:moveTo>
                  <a:lnTo>
                    <a:pt x="1643211" y="0"/>
                  </a:lnTo>
                  <a:lnTo>
                    <a:pt x="16432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DBFF8"/>
            </a:solidFill>
            <a:ln>
              <a:noFill/>
            </a:ln>
          </p:spPr>
        </p:sp>
        <p:sp>
          <p:nvSpPr>
            <p:cNvPr id="580" name="Google Shape;580;p1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1" name="Google Shape;581;p16"/>
          <p:cNvGrpSpPr/>
          <p:nvPr/>
        </p:nvGrpSpPr>
        <p:grpSpPr>
          <a:xfrm rot="10786669">
            <a:off x="14650788" y="-4023010"/>
            <a:ext cx="6527018" cy="10619055"/>
            <a:chOff x="0" y="0"/>
            <a:chExt cx="8702690" cy="14158740"/>
          </a:xfrm>
        </p:grpSpPr>
        <p:grpSp>
          <p:nvGrpSpPr>
            <p:cNvPr id="582" name="Google Shape;582;p16"/>
            <p:cNvGrpSpPr/>
            <p:nvPr/>
          </p:nvGrpSpPr>
          <p:grpSpPr>
            <a:xfrm rot="10800000">
              <a:off x="0" y="0"/>
              <a:ext cx="8702690" cy="14158740"/>
              <a:chOff x="0" y="0"/>
              <a:chExt cx="660400" cy="1074430"/>
            </a:xfrm>
          </p:grpSpPr>
          <p:sp>
            <p:nvSpPr>
              <p:cNvPr id="583" name="Google Shape;583;p16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5" name="Google Shape;585;p16"/>
            <p:cNvGrpSpPr/>
            <p:nvPr/>
          </p:nvGrpSpPr>
          <p:grpSpPr>
            <a:xfrm rot="10800000">
              <a:off x="582580" y="585023"/>
              <a:ext cx="7537530" cy="12832230"/>
              <a:chOff x="0" y="0"/>
              <a:chExt cx="660400" cy="1124295"/>
            </a:xfrm>
          </p:grpSpPr>
          <p:sp>
            <p:nvSpPr>
              <p:cNvPr id="586" name="Google Shape;586;p16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8" name="Google Shape;588;p16"/>
            <p:cNvGrpSpPr/>
            <p:nvPr/>
          </p:nvGrpSpPr>
          <p:grpSpPr>
            <a:xfrm rot="10800000">
              <a:off x="1233019" y="1309578"/>
              <a:ext cx="6236652" cy="11291604"/>
              <a:chOff x="0" y="0"/>
              <a:chExt cx="660400" cy="1195670"/>
            </a:xfrm>
          </p:grpSpPr>
          <p:sp>
            <p:nvSpPr>
              <p:cNvPr id="589" name="Google Shape;589;p16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1" name="Google Shape;591;p16"/>
            <p:cNvGrpSpPr/>
            <p:nvPr/>
          </p:nvGrpSpPr>
          <p:grpSpPr>
            <a:xfrm rot="10800000">
              <a:off x="1893421" y="2171615"/>
              <a:ext cx="4915848" cy="9763559"/>
              <a:chOff x="0" y="0"/>
              <a:chExt cx="660400" cy="1311646"/>
            </a:xfrm>
          </p:grpSpPr>
          <p:sp>
            <p:nvSpPr>
              <p:cNvPr id="592" name="Google Shape;592;p16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1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4" name="Google Shape;594;p16"/>
            <p:cNvGrpSpPr/>
            <p:nvPr/>
          </p:nvGrpSpPr>
          <p:grpSpPr>
            <a:xfrm rot="10800000">
              <a:off x="2448402" y="2794211"/>
              <a:ext cx="3805887" cy="8513792"/>
              <a:chOff x="0" y="0"/>
              <a:chExt cx="660400" cy="1477319"/>
            </a:xfrm>
          </p:grpSpPr>
          <p:sp>
            <p:nvSpPr>
              <p:cNvPr id="595" name="Google Shape;595;p16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7" name="Google Shape;597;p16"/>
            <p:cNvGrpSpPr/>
            <p:nvPr/>
          </p:nvGrpSpPr>
          <p:grpSpPr>
            <a:xfrm rot="10800000">
              <a:off x="2930078" y="3421456"/>
              <a:ext cx="2842534" cy="7318907"/>
              <a:chOff x="0" y="0"/>
              <a:chExt cx="660400" cy="1700386"/>
            </a:xfrm>
          </p:grpSpPr>
          <p:sp>
            <p:nvSpPr>
              <p:cNvPr id="598" name="Google Shape;598;p16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00" name="Google Shape;600;p16"/>
          <p:cNvGrpSpPr/>
          <p:nvPr/>
        </p:nvGrpSpPr>
        <p:grpSpPr>
          <a:xfrm>
            <a:off x="10228101" y="790575"/>
            <a:ext cx="9680546" cy="8844950"/>
            <a:chOff x="0" y="0"/>
            <a:chExt cx="3510478" cy="3207464"/>
          </a:xfrm>
        </p:grpSpPr>
        <p:sp>
          <p:nvSpPr>
            <p:cNvPr id="601" name="Google Shape;601;p16"/>
            <p:cNvSpPr/>
            <p:nvPr/>
          </p:nvSpPr>
          <p:spPr>
            <a:xfrm>
              <a:off x="0" y="0"/>
              <a:ext cx="3510478" cy="3207464"/>
            </a:xfrm>
            <a:custGeom>
              <a:avLst/>
              <a:gdLst/>
              <a:ahLst/>
              <a:cxnLst/>
              <a:rect l="l" t="t" r="r" b="b"/>
              <a:pathLst>
                <a:path w="3510478" h="3207464" extrusionOk="0">
                  <a:moveTo>
                    <a:pt x="0" y="0"/>
                  </a:moveTo>
                  <a:lnTo>
                    <a:pt x="3510478" y="0"/>
                  </a:lnTo>
                  <a:lnTo>
                    <a:pt x="3510478" y="3207464"/>
                  </a:lnTo>
                  <a:lnTo>
                    <a:pt x="0" y="32074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602" name="Google Shape;602;p1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3" name="Google Shape;603;p16"/>
          <p:cNvSpPr txBox="1"/>
          <p:nvPr/>
        </p:nvSpPr>
        <p:spPr>
          <a:xfrm>
            <a:off x="1028700" y="1019175"/>
            <a:ext cx="8661096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Add an Agenda Page</a:t>
            </a:r>
            <a:endParaRPr/>
          </a:p>
        </p:txBody>
      </p:sp>
      <p:pic>
        <p:nvPicPr>
          <p:cNvPr id="604" name="Google Shape;604;p16"/>
          <p:cNvPicPr preferRelativeResize="0"/>
          <p:nvPr/>
        </p:nvPicPr>
        <p:blipFill rotWithShape="1">
          <a:blip r:embed="rId3">
            <a:alphaModFix/>
          </a:blip>
          <a:srcRect l="16690" t="3187" r="27558" b="7470"/>
          <a:stretch/>
        </p:blipFill>
        <p:spPr>
          <a:xfrm>
            <a:off x="10594481" y="1093685"/>
            <a:ext cx="7693519" cy="822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5" name="Google Shape;605;p16"/>
          <p:cNvGrpSpPr/>
          <p:nvPr/>
        </p:nvGrpSpPr>
        <p:grpSpPr>
          <a:xfrm>
            <a:off x="-2589074" y="7919988"/>
            <a:ext cx="4713043" cy="7667830"/>
            <a:chOff x="0" y="0"/>
            <a:chExt cx="6284057" cy="10223773"/>
          </a:xfrm>
        </p:grpSpPr>
        <p:grpSp>
          <p:nvGrpSpPr>
            <p:cNvPr id="606" name="Google Shape;606;p16"/>
            <p:cNvGrpSpPr/>
            <p:nvPr/>
          </p:nvGrpSpPr>
          <p:grpSpPr>
            <a:xfrm rot="10800000">
              <a:off x="0" y="0"/>
              <a:ext cx="6284057" cy="10223773"/>
              <a:chOff x="0" y="0"/>
              <a:chExt cx="660400" cy="1074430"/>
            </a:xfrm>
          </p:grpSpPr>
          <p:sp>
            <p:nvSpPr>
              <p:cNvPr id="607" name="Google Shape;607;p16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1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9" name="Google Shape;609;p16"/>
            <p:cNvGrpSpPr/>
            <p:nvPr/>
          </p:nvGrpSpPr>
          <p:grpSpPr>
            <a:xfrm rot="10800000">
              <a:off x="420671" y="422434"/>
              <a:ext cx="5442715" cy="9265924"/>
              <a:chOff x="0" y="0"/>
              <a:chExt cx="660400" cy="1124295"/>
            </a:xfrm>
          </p:grpSpPr>
          <p:sp>
            <p:nvSpPr>
              <p:cNvPr id="610" name="Google Shape;610;p16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2" name="Google Shape;612;p16"/>
            <p:cNvGrpSpPr/>
            <p:nvPr/>
          </p:nvGrpSpPr>
          <p:grpSpPr>
            <a:xfrm rot="10800000">
              <a:off x="890341" y="945623"/>
              <a:ext cx="4503375" cy="8153465"/>
              <a:chOff x="0" y="0"/>
              <a:chExt cx="660400" cy="1195670"/>
            </a:xfrm>
          </p:grpSpPr>
          <p:sp>
            <p:nvSpPr>
              <p:cNvPr id="613" name="Google Shape;613;p16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1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5" name="Google Shape;615;p16"/>
            <p:cNvGrpSpPr/>
            <p:nvPr/>
          </p:nvGrpSpPr>
          <p:grpSpPr>
            <a:xfrm rot="10800000">
              <a:off x="1367205" y="1568084"/>
              <a:ext cx="3549646" cy="7050091"/>
              <a:chOff x="0" y="0"/>
              <a:chExt cx="660400" cy="1311646"/>
            </a:xfrm>
          </p:grpSpPr>
          <p:sp>
            <p:nvSpPr>
              <p:cNvPr id="616" name="Google Shape;616;p16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8" name="Google Shape;618;p16"/>
            <p:cNvGrpSpPr/>
            <p:nvPr/>
          </p:nvGrpSpPr>
          <p:grpSpPr>
            <a:xfrm rot="10800000">
              <a:off x="1767947" y="2017650"/>
              <a:ext cx="2748163" cy="6147657"/>
              <a:chOff x="0" y="0"/>
              <a:chExt cx="660400" cy="1477319"/>
            </a:xfrm>
          </p:grpSpPr>
          <p:sp>
            <p:nvSpPr>
              <p:cNvPr id="619" name="Google Shape;619;p16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1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1" name="Google Shape;621;p16"/>
            <p:cNvGrpSpPr/>
            <p:nvPr/>
          </p:nvGrpSpPr>
          <p:grpSpPr>
            <a:xfrm rot="10800000">
              <a:off x="2115757" y="2470572"/>
              <a:ext cx="2052543" cy="5284852"/>
              <a:chOff x="0" y="0"/>
              <a:chExt cx="660400" cy="1700386"/>
            </a:xfrm>
          </p:grpSpPr>
          <p:sp>
            <p:nvSpPr>
              <p:cNvPr id="622" name="Google Shape;622;p16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1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24" name="Google Shape;624;p16"/>
          <p:cNvGrpSpPr/>
          <p:nvPr/>
        </p:nvGrpSpPr>
        <p:grpSpPr>
          <a:xfrm>
            <a:off x="1028700" y="3462747"/>
            <a:ext cx="6546824" cy="615600"/>
            <a:chOff x="0" y="0"/>
            <a:chExt cx="8729100" cy="820800"/>
          </a:xfrm>
        </p:grpSpPr>
        <p:sp>
          <p:nvSpPr>
            <p:cNvPr id="625" name="Google Shape;625;p16"/>
            <p:cNvSpPr txBox="1"/>
            <p:nvPr/>
          </p:nvSpPr>
          <p:spPr>
            <a:xfrm>
              <a:off x="0" y="0"/>
              <a:ext cx="87291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863599" marR="0" lvl="1" indent="-431800" algn="l" rtl="0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99"/>
                <a:buFont typeface="Open Sans"/>
                <a:buChar char="•"/>
              </a:pPr>
              <a:r>
                <a:rPr lang="en-US" sz="3999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Write an agenda here.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626" name="Google Shape;626;p16"/>
            <p:cNvGrpSpPr/>
            <p:nvPr/>
          </p:nvGrpSpPr>
          <p:grpSpPr>
            <a:xfrm>
              <a:off x="281655" y="127444"/>
              <a:ext cx="596012" cy="596012"/>
              <a:chOff x="0" y="0"/>
              <a:chExt cx="812800" cy="812800"/>
            </a:xfrm>
          </p:grpSpPr>
          <p:sp>
            <p:nvSpPr>
              <p:cNvPr id="627" name="Google Shape;627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89D40"/>
              </a:solidFill>
              <a:ln>
                <a:noFill/>
              </a:ln>
            </p:spPr>
          </p:sp>
          <p:sp>
            <p:nvSpPr>
              <p:cNvPr id="628" name="Google Shape;628;p16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29" name="Google Shape;629;p16"/>
          <p:cNvGrpSpPr/>
          <p:nvPr/>
        </p:nvGrpSpPr>
        <p:grpSpPr>
          <a:xfrm>
            <a:off x="1028700" y="4174216"/>
            <a:ext cx="6546824" cy="615600"/>
            <a:chOff x="0" y="0"/>
            <a:chExt cx="8729100" cy="820800"/>
          </a:xfrm>
        </p:grpSpPr>
        <p:sp>
          <p:nvSpPr>
            <p:cNvPr id="630" name="Google Shape;630;p16"/>
            <p:cNvSpPr txBox="1"/>
            <p:nvPr/>
          </p:nvSpPr>
          <p:spPr>
            <a:xfrm>
              <a:off x="0" y="0"/>
              <a:ext cx="87291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863599" marR="0" lvl="1" indent="-431800" algn="l" rtl="0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99"/>
                <a:buFont typeface="Open Sans"/>
                <a:buChar char="•"/>
              </a:pPr>
              <a:r>
                <a:rPr lang="en-US" sz="3999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Write an agenda here.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631" name="Google Shape;631;p16"/>
            <p:cNvGrpSpPr/>
            <p:nvPr/>
          </p:nvGrpSpPr>
          <p:grpSpPr>
            <a:xfrm>
              <a:off x="281655" y="127444"/>
              <a:ext cx="596012" cy="596012"/>
              <a:chOff x="0" y="0"/>
              <a:chExt cx="812800" cy="812800"/>
            </a:xfrm>
          </p:grpSpPr>
          <p:sp>
            <p:nvSpPr>
              <p:cNvPr id="632" name="Google Shape;632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89D40"/>
              </a:solidFill>
              <a:ln>
                <a:noFill/>
              </a:ln>
            </p:spPr>
          </p:sp>
          <p:sp>
            <p:nvSpPr>
              <p:cNvPr id="633" name="Google Shape;633;p16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4" name="Google Shape;634;p16"/>
          <p:cNvGrpSpPr/>
          <p:nvPr/>
        </p:nvGrpSpPr>
        <p:grpSpPr>
          <a:xfrm>
            <a:off x="1028700" y="4885685"/>
            <a:ext cx="6546824" cy="615600"/>
            <a:chOff x="0" y="0"/>
            <a:chExt cx="8729100" cy="820800"/>
          </a:xfrm>
        </p:grpSpPr>
        <p:sp>
          <p:nvSpPr>
            <p:cNvPr id="635" name="Google Shape;635;p16"/>
            <p:cNvSpPr txBox="1"/>
            <p:nvPr/>
          </p:nvSpPr>
          <p:spPr>
            <a:xfrm>
              <a:off x="0" y="0"/>
              <a:ext cx="87291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863599" marR="0" lvl="1" indent="-431800" algn="l" rtl="0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99"/>
                <a:buFont typeface="Open Sans"/>
                <a:buChar char="•"/>
              </a:pPr>
              <a:r>
                <a:rPr lang="en-US" sz="3999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Write an agenda here.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636" name="Google Shape;636;p16"/>
            <p:cNvGrpSpPr/>
            <p:nvPr/>
          </p:nvGrpSpPr>
          <p:grpSpPr>
            <a:xfrm>
              <a:off x="281655" y="127444"/>
              <a:ext cx="596012" cy="596012"/>
              <a:chOff x="0" y="0"/>
              <a:chExt cx="812800" cy="812800"/>
            </a:xfrm>
          </p:grpSpPr>
          <p:sp>
            <p:nvSpPr>
              <p:cNvPr id="637" name="Google Shape;637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89D40"/>
              </a:solidFill>
              <a:ln>
                <a:noFill/>
              </a:ln>
            </p:spPr>
          </p:sp>
          <p:sp>
            <p:nvSpPr>
              <p:cNvPr id="638" name="Google Shape;638;p16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9" name="Google Shape;639;p16"/>
          <p:cNvGrpSpPr/>
          <p:nvPr/>
        </p:nvGrpSpPr>
        <p:grpSpPr>
          <a:xfrm>
            <a:off x="1028700" y="5597154"/>
            <a:ext cx="6546824" cy="615600"/>
            <a:chOff x="0" y="0"/>
            <a:chExt cx="8729100" cy="820800"/>
          </a:xfrm>
        </p:grpSpPr>
        <p:sp>
          <p:nvSpPr>
            <p:cNvPr id="640" name="Google Shape;640;p16"/>
            <p:cNvSpPr txBox="1"/>
            <p:nvPr/>
          </p:nvSpPr>
          <p:spPr>
            <a:xfrm>
              <a:off x="0" y="0"/>
              <a:ext cx="87291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863599" marR="0" lvl="1" indent="-431800" algn="l" rtl="0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99"/>
                <a:buFont typeface="Open Sans"/>
                <a:buChar char="•"/>
              </a:pPr>
              <a:r>
                <a:rPr lang="en-US" sz="3999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Write an agenda here.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641" name="Google Shape;641;p16"/>
            <p:cNvGrpSpPr/>
            <p:nvPr/>
          </p:nvGrpSpPr>
          <p:grpSpPr>
            <a:xfrm>
              <a:off x="281655" y="127444"/>
              <a:ext cx="596012" cy="596012"/>
              <a:chOff x="0" y="0"/>
              <a:chExt cx="812800" cy="812800"/>
            </a:xfrm>
          </p:grpSpPr>
          <p:sp>
            <p:nvSpPr>
              <p:cNvPr id="642" name="Google Shape;642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89D40"/>
              </a:solidFill>
              <a:ln>
                <a:noFill/>
              </a:ln>
            </p:spPr>
          </p:sp>
          <p:sp>
            <p:nvSpPr>
              <p:cNvPr id="643" name="Google Shape;643;p16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44" name="Google Shape;644;p16"/>
          <p:cNvGrpSpPr/>
          <p:nvPr/>
        </p:nvGrpSpPr>
        <p:grpSpPr>
          <a:xfrm>
            <a:off x="1028700" y="6308622"/>
            <a:ext cx="6546824" cy="615600"/>
            <a:chOff x="0" y="0"/>
            <a:chExt cx="8729100" cy="820800"/>
          </a:xfrm>
        </p:grpSpPr>
        <p:sp>
          <p:nvSpPr>
            <p:cNvPr id="645" name="Google Shape;645;p16"/>
            <p:cNvSpPr txBox="1"/>
            <p:nvPr/>
          </p:nvSpPr>
          <p:spPr>
            <a:xfrm>
              <a:off x="0" y="0"/>
              <a:ext cx="8729100" cy="82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863599" marR="0" lvl="1" indent="-431800" algn="l" rtl="0">
                <a:lnSpc>
                  <a:spcPct val="12000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99"/>
                <a:buFont typeface="Open Sans"/>
                <a:buChar char="•"/>
              </a:pPr>
              <a:r>
                <a:rPr lang="en-US" sz="3999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Write an agenda here.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646" name="Google Shape;646;p16"/>
            <p:cNvGrpSpPr/>
            <p:nvPr/>
          </p:nvGrpSpPr>
          <p:grpSpPr>
            <a:xfrm>
              <a:off x="281655" y="127444"/>
              <a:ext cx="596012" cy="596012"/>
              <a:chOff x="0" y="0"/>
              <a:chExt cx="812800" cy="812800"/>
            </a:xfrm>
          </p:grpSpPr>
          <p:sp>
            <p:nvSpPr>
              <p:cNvPr id="647" name="Google Shape;647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B89D40"/>
              </a:solidFill>
              <a:ln>
                <a:noFill/>
              </a:ln>
            </p:spPr>
          </p:sp>
          <p:sp>
            <p:nvSpPr>
              <p:cNvPr id="648" name="Google Shape;648;p16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9D40"/>
        </a:solidFill>
        <a:effectLst/>
      </p:bgPr>
    </p:bg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5" name="Google Shape;725;p18"/>
          <p:cNvGrpSpPr/>
          <p:nvPr/>
        </p:nvGrpSpPr>
        <p:grpSpPr>
          <a:xfrm>
            <a:off x="-2780907" y="-3332311"/>
            <a:ext cx="6568144" cy="10644284"/>
            <a:chOff x="1" y="1"/>
            <a:chExt cx="8757526" cy="14192379"/>
          </a:xfrm>
        </p:grpSpPr>
        <p:grpSp>
          <p:nvGrpSpPr>
            <p:cNvPr id="726" name="Google Shape;726;p18"/>
            <p:cNvGrpSpPr/>
            <p:nvPr/>
          </p:nvGrpSpPr>
          <p:grpSpPr>
            <a:xfrm rot="-13330">
              <a:off x="27419" y="16820"/>
              <a:ext cx="8702690" cy="14158740"/>
              <a:chOff x="0" y="0"/>
              <a:chExt cx="660400" cy="1074430"/>
            </a:xfrm>
          </p:grpSpPr>
          <p:sp>
            <p:nvSpPr>
              <p:cNvPr id="727" name="Google Shape;727;p18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9" name="Google Shape;729;p18"/>
            <p:cNvGrpSpPr/>
            <p:nvPr/>
          </p:nvGrpSpPr>
          <p:grpSpPr>
            <a:xfrm rot="-13330">
              <a:off x="609999" y="680075"/>
              <a:ext cx="7537530" cy="12832230"/>
              <a:chOff x="0" y="0"/>
              <a:chExt cx="660400" cy="1124295"/>
            </a:xfrm>
          </p:grpSpPr>
          <p:sp>
            <p:nvSpPr>
              <p:cNvPr id="730" name="Google Shape;730;p18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2" name="Google Shape;732;p18"/>
            <p:cNvGrpSpPr/>
            <p:nvPr/>
          </p:nvGrpSpPr>
          <p:grpSpPr>
            <a:xfrm rot="-13330">
              <a:off x="1260438" y="1450388"/>
              <a:ext cx="6236652" cy="11291604"/>
              <a:chOff x="0" y="0"/>
              <a:chExt cx="660400" cy="1195670"/>
            </a:xfrm>
          </p:grpSpPr>
          <p:sp>
            <p:nvSpPr>
              <p:cNvPr id="733" name="Google Shape;733;p18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5" name="Google Shape;735;p18"/>
            <p:cNvGrpSpPr/>
            <p:nvPr/>
          </p:nvGrpSpPr>
          <p:grpSpPr>
            <a:xfrm rot="-13330">
              <a:off x="1920840" y="2214411"/>
              <a:ext cx="4915848" cy="9763559"/>
              <a:chOff x="0" y="0"/>
              <a:chExt cx="660400" cy="1311646"/>
            </a:xfrm>
          </p:grpSpPr>
          <p:sp>
            <p:nvSpPr>
              <p:cNvPr id="736" name="Google Shape;736;p18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8" name="Google Shape;738;p18"/>
            <p:cNvGrpSpPr/>
            <p:nvPr/>
          </p:nvGrpSpPr>
          <p:grpSpPr>
            <a:xfrm rot="-13330">
              <a:off x="2475820" y="2839294"/>
              <a:ext cx="3805887" cy="8513792"/>
              <a:chOff x="0" y="0"/>
              <a:chExt cx="660400" cy="1477319"/>
            </a:xfrm>
          </p:grpSpPr>
          <p:sp>
            <p:nvSpPr>
              <p:cNvPr id="739" name="Google Shape;739;p18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1" name="Google Shape;741;p18"/>
            <p:cNvGrpSpPr/>
            <p:nvPr/>
          </p:nvGrpSpPr>
          <p:grpSpPr>
            <a:xfrm rot="-13330">
              <a:off x="2957497" y="3436736"/>
              <a:ext cx="2842534" cy="7318907"/>
              <a:chOff x="0" y="0"/>
              <a:chExt cx="660400" cy="1700386"/>
            </a:xfrm>
          </p:grpSpPr>
          <p:sp>
            <p:nvSpPr>
              <p:cNvPr id="742" name="Google Shape;742;p18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4" name="Google Shape;744;p18"/>
          <p:cNvGrpSpPr/>
          <p:nvPr/>
        </p:nvGrpSpPr>
        <p:grpSpPr>
          <a:xfrm>
            <a:off x="15024491" y="6273855"/>
            <a:ext cx="6527018" cy="10619055"/>
            <a:chOff x="0" y="0"/>
            <a:chExt cx="8702690" cy="14158740"/>
          </a:xfrm>
        </p:grpSpPr>
        <p:grpSp>
          <p:nvGrpSpPr>
            <p:cNvPr id="745" name="Google Shape;745;p18"/>
            <p:cNvGrpSpPr/>
            <p:nvPr/>
          </p:nvGrpSpPr>
          <p:grpSpPr>
            <a:xfrm rot="10800000">
              <a:off x="0" y="0"/>
              <a:ext cx="8702690" cy="14158740"/>
              <a:chOff x="0" y="0"/>
              <a:chExt cx="660400" cy="1074430"/>
            </a:xfrm>
          </p:grpSpPr>
          <p:sp>
            <p:nvSpPr>
              <p:cNvPr id="746" name="Google Shape;746;p18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8" name="Google Shape;748;p18"/>
            <p:cNvGrpSpPr/>
            <p:nvPr/>
          </p:nvGrpSpPr>
          <p:grpSpPr>
            <a:xfrm rot="10800000">
              <a:off x="582580" y="663255"/>
              <a:ext cx="7537530" cy="12832230"/>
              <a:chOff x="0" y="0"/>
              <a:chExt cx="660400" cy="1124295"/>
            </a:xfrm>
          </p:grpSpPr>
          <p:sp>
            <p:nvSpPr>
              <p:cNvPr id="749" name="Google Shape;749;p18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1" name="Google Shape;751;p18"/>
            <p:cNvGrpSpPr/>
            <p:nvPr/>
          </p:nvGrpSpPr>
          <p:grpSpPr>
            <a:xfrm rot="10800000">
              <a:off x="1233019" y="1433568"/>
              <a:ext cx="6236652" cy="11291604"/>
              <a:chOff x="0" y="0"/>
              <a:chExt cx="660400" cy="1195670"/>
            </a:xfrm>
          </p:grpSpPr>
          <p:sp>
            <p:nvSpPr>
              <p:cNvPr id="752" name="Google Shape;752;p18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4" name="Google Shape;754;p18"/>
            <p:cNvGrpSpPr/>
            <p:nvPr/>
          </p:nvGrpSpPr>
          <p:grpSpPr>
            <a:xfrm rot="10800000">
              <a:off x="1893421" y="2197591"/>
              <a:ext cx="4915848" cy="9763559"/>
              <a:chOff x="0" y="0"/>
              <a:chExt cx="660400" cy="1311646"/>
            </a:xfrm>
          </p:grpSpPr>
          <p:sp>
            <p:nvSpPr>
              <p:cNvPr id="755" name="Google Shape;755;p18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7" name="Google Shape;757;p18"/>
            <p:cNvGrpSpPr/>
            <p:nvPr/>
          </p:nvGrpSpPr>
          <p:grpSpPr>
            <a:xfrm rot="10800000">
              <a:off x="2448402" y="2822474"/>
              <a:ext cx="3805887" cy="8513792"/>
              <a:chOff x="0" y="0"/>
              <a:chExt cx="660400" cy="1477319"/>
            </a:xfrm>
          </p:grpSpPr>
          <p:sp>
            <p:nvSpPr>
              <p:cNvPr id="758" name="Google Shape;758;p18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0" name="Google Shape;760;p18"/>
            <p:cNvGrpSpPr/>
            <p:nvPr/>
          </p:nvGrpSpPr>
          <p:grpSpPr>
            <a:xfrm rot="10800000">
              <a:off x="2930078" y="3419917"/>
              <a:ext cx="2842534" cy="7318907"/>
              <a:chOff x="0" y="0"/>
              <a:chExt cx="660400" cy="1700386"/>
            </a:xfrm>
          </p:grpSpPr>
          <p:sp>
            <p:nvSpPr>
              <p:cNvPr id="761" name="Google Shape;761;p18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3" name="Google Shape;763;p18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764" name="Google Shape;764;p18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65" name="Google Shape;765;p18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6" name="Google Shape;766;p18"/>
          <p:cNvGrpSpPr/>
          <p:nvPr/>
        </p:nvGrpSpPr>
        <p:grpSpPr>
          <a:xfrm>
            <a:off x="1509264" y="1566144"/>
            <a:ext cx="15312697" cy="7237746"/>
            <a:chOff x="0" y="0"/>
            <a:chExt cx="4032974" cy="1906238"/>
          </a:xfrm>
        </p:grpSpPr>
        <p:sp>
          <p:nvSpPr>
            <p:cNvPr id="767" name="Google Shape;767;p18"/>
            <p:cNvSpPr/>
            <p:nvPr/>
          </p:nvSpPr>
          <p:spPr>
            <a:xfrm>
              <a:off x="0" y="0"/>
              <a:ext cx="4032974" cy="1906238"/>
            </a:xfrm>
            <a:custGeom>
              <a:avLst/>
              <a:gdLst/>
              <a:ahLst/>
              <a:cxnLst/>
              <a:rect l="l" t="t" r="r" b="b"/>
              <a:pathLst>
                <a:path w="4032974" h="1906238" extrusionOk="0">
                  <a:moveTo>
                    <a:pt x="0" y="0"/>
                  </a:moveTo>
                  <a:lnTo>
                    <a:pt x="4032974" y="0"/>
                  </a:lnTo>
                  <a:lnTo>
                    <a:pt x="4032974" y="1906238"/>
                  </a:lnTo>
                  <a:lnTo>
                    <a:pt x="0" y="19062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68" name="Google Shape;768;p18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9" name="Google Shape;769;p18"/>
          <p:cNvSpPr txBox="1"/>
          <p:nvPr/>
        </p:nvSpPr>
        <p:spPr>
          <a:xfrm>
            <a:off x="7214518" y="1907012"/>
            <a:ext cx="3858964" cy="137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In dept</a:t>
            </a:r>
            <a:endParaRPr/>
          </a:p>
        </p:txBody>
      </p:sp>
      <p:grpSp>
        <p:nvGrpSpPr>
          <p:cNvPr id="770" name="Google Shape;770;p18"/>
          <p:cNvGrpSpPr/>
          <p:nvPr/>
        </p:nvGrpSpPr>
        <p:grpSpPr>
          <a:xfrm>
            <a:off x="2366110" y="3901788"/>
            <a:ext cx="4159527" cy="3854341"/>
            <a:chOff x="0" y="0"/>
            <a:chExt cx="5546037" cy="5139121"/>
          </a:xfrm>
        </p:grpSpPr>
        <p:sp>
          <p:nvSpPr>
            <p:cNvPr id="771" name="Google Shape;771;p18"/>
            <p:cNvSpPr/>
            <p:nvPr/>
          </p:nvSpPr>
          <p:spPr>
            <a:xfrm>
              <a:off x="0" y="0"/>
              <a:ext cx="5546037" cy="5139121"/>
            </a:xfrm>
            <a:custGeom>
              <a:avLst/>
              <a:gdLst/>
              <a:ahLst/>
              <a:cxnLst/>
              <a:rect l="l" t="t" r="r" b="b"/>
              <a:pathLst>
                <a:path w="2653903" h="2459185" extrusionOk="0">
                  <a:moveTo>
                    <a:pt x="0" y="0"/>
                  </a:moveTo>
                  <a:lnTo>
                    <a:pt x="2653903" y="0"/>
                  </a:lnTo>
                  <a:lnTo>
                    <a:pt x="2653903" y="2459185"/>
                  </a:lnTo>
                  <a:lnTo>
                    <a:pt x="0" y="24591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72" name="Google Shape;772;p18"/>
            <p:cNvSpPr txBox="1"/>
            <p:nvPr/>
          </p:nvSpPr>
          <p:spPr>
            <a:xfrm>
              <a:off x="570174" y="1522295"/>
              <a:ext cx="448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Add a main point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3" name="Google Shape;773;p18"/>
            <p:cNvSpPr txBox="1"/>
            <p:nvPr/>
          </p:nvSpPr>
          <p:spPr>
            <a:xfrm>
              <a:off x="349201" y="2799455"/>
              <a:ext cx="49284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Elaborate on a personal detail you want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to share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774" name="Google Shape;774;p18"/>
            <p:cNvCxnSpPr/>
            <p:nvPr/>
          </p:nvCxnSpPr>
          <p:spPr>
            <a:xfrm>
              <a:off x="504335" y="2493361"/>
              <a:ext cx="4486566" cy="0"/>
            </a:xfrm>
            <a:prstGeom prst="straightConnector1">
              <a:avLst/>
            </a:prstGeom>
            <a:noFill/>
            <a:ln w="7620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775" name="Google Shape;775;p18"/>
          <p:cNvGrpSpPr/>
          <p:nvPr/>
        </p:nvGrpSpPr>
        <p:grpSpPr>
          <a:xfrm>
            <a:off x="7064236" y="3901788"/>
            <a:ext cx="4159527" cy="3854341"/>
            <a:chOff x="0" y="0"/>
            <a:chExt cx="5546037" cy="5139121"/>
          </a:xfrm>
        </p:grpSpPr>
        <p:sp>
          <p:nvSpPr>
            <p:cNvPr id="776" name="Google Shape;776;p18"/>
            <p:cNvSpPr/>
            <p:nvPr/>
          </p:nvSpPr>
          <p:spPr>
            <a:xfrm>
              <a:off x="0" y="0"/>
              <a:ext cx="5546037" cy="5139121"/>
            </a:xfrm>
            <a:custGeom>
              <a:avLst/>
              <a:gdLst/>
              <a:ahLst/>
              <a:cxnLst/>
              <a:rect l="l" t="t" r="r" b="b"/>
              <a:pathLst>
                <a:path w="2653903" h="2459185" extrusionOk="0">
                  <a:moveTo>
                    <a:pt x="0" y="0"/>
                  </a:moveTo>
                  <a:lnTo>
                    <a:pt x="2653903" y="0"/>
                  </a:lnTo>
                  <a:lnTo>
                    <a:pt x="2653903" y="2459185"/>
                  </a:lnTo>
                  <a:lnTo>
                    <a:pt x="0" y="24591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77" name="Google Shape;777;p18"/>
            <p:cNvSpPr txBox="1"/>
            <p:nvPr/>
          </p:nvSpPr>
          <p:spPr>
            <a:xfrm>
              <a:off x="570174" y="1522295"/>
              <a:ext cx="448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Add a main point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8" name="Google Shape;778;p18"/>
            <p:cNvSpPr txBox="1"/>
            <p:nvPr/>
          </p:nvSpPr>
          <p:spPr>
            <a:xfrm>
              <a:off x="349201" y="2799455"/>
              <a:ext cx="49284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Elaborate on a personal detail you want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to share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779" name="Google Shape;779;p18"/>
            <p:cNvCxnSpPr/>
            <p:nvPr/>
          </p:nvCxnSpPr>
          <p:spPr>
            <a:xfrm>
              <a:off x="504335" y="2493361"/>
              <a:ext cx="4486566" cy="0"/>
            </a:xfrm>
            <a:prstGeom prst="straightConnector1">
              <a:avLst/>
            </a:prstGeom>
            <a:noFill/>
            <a:ln w="7620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780" name="Google Shape;780;p18"/>
          <p:cNvGrpSpPr/>
          <p:nvPr/>
        </p:nvGrpSpPr>
        <p:grpSpPr>
          <a:xfrm>
            <a:off x="11762363" y="3901788"/>
            <a:ext cx="4159527" cy="3854341"/>
            <a:chOff x="0" y="0"/>
            <a:chExt cx="5546037" cy="5139121"/>
          </a:xfrm>
        </p:grpSpPr>
        <p:sp>
          <p:nvSpPr>
            <p:cNvPr id="781" name="Google Shape;781;p18"/>
            <p:cNvSpPr/>
            <p:nvPr/>
          </p:nvSpPr>
          <p:spPr>
            <a:xfrm>
              <a:off x="0" y="0"/>
              <a:ext cx="5546037" cy="5139121"/>
            </a:xfrm>
            <a:custGeom>
              <a:avLst/>
              <a:gdLst/>
              <a:ahLst/>
              <a:cxnLst/>
              <a:rect l="l" t="t" r="r" b="b"/>
              <a:pathLst>
                <a:path w="2653903" h="2459185" extrusionOk="0">
                  <a:moveTo>
                    <a:pt x="0" y="0"/>
                  </a:moveTo>
                  <a:lnTo>
                    <a:pt x="2653903" y="0"/>
                  </a:lnTo>
                  <a:lnTo>
                    <a:pt x="2653903" y="2459185"/>
                  </a:lnTo>
                  <a:lnTo>
                    <a:pt x="0" y="24591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82" name="Google Shape;782;p18"/>
            <p:cNvSpPr txBox="1"/>
            <p:nvPr/>
          </p:nvSpPr>
          <p:spPr>
            <a:xfrm>
              <a:off x="570174" y="1522295"/>
              <a:ext cx="448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Add a main point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3" name="Google Shape;783;p18"/>
            <p:cNvSpPr txBox="1"/>
            <p:nvPr/>
          </p:nvSpPr>
          <p:spPr>
            <a:xfrm>
              <a:off x="349201" y="2799455"/>
              <a:ext cx="49284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Elaborate on a personal detail you want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to share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784" name="Google Shape;784;p18"/>
            <p:cNvCxnSpPr/>
            <p:nvPr/>
          </p:nvCxnSpPr>
          <p:spPr>
            <a:xfrm>
              <a:off x="504335" y="2493361"/>
              <a:ext cx="4486566" cy="0"/>
            </a:xfrm>
            <a:prstGeom prst="straightConnector1">
              <a:avLst/>
            </a:prstGeom>
            <a:noFill/>
            <a:ln w="7620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9"/>
          <p:cNvSpPr txBox="1"/>
          <p:nvPr/>
        </p:nvSpPr>
        <p:spPr>
          <a:xfrm>
            <a:off x="1973716" y="7172111"/>
            <a:ext cx="44616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Amazing announcement for an upcoming event?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90" name="Google Shape;790;p19"/>
          <p:cNvGrpSpPr/>
          <p:nvPr/>
        </p:nvGrpSpPr>
        <p:grpSpPr>
          <a:xfrm>
            <a:off x="1750043" y="2938206"/>
            <a:ext cx="3557192" cy="3568079"/>
            <a:chOff x="0" y="0"/>
            <a:chExt cx="1412613" cy="1416937"/>
          </a:xfrm>
        </p:grpSpPr>
        <p:sp>
          <p:nvSpPr>
            <p:cNvPr id="791" name="Google Shape;791;p19"/>
            <p:cNvSpPr/>
            <p:nvPr/>
          </p:nvSpPr>
          <p:spPr>
            <a:xfrm>
              <a:off x="0" y="0"/>
              <a:ext cx="1412613" cy="1416937"/>
            </a:xfrm>
            <a:custGeom>
              <a:avLst/>
              <a:gdLst/>
              <a:ahLst/>
              <a:cxnLst/>
              <a:rect l="l" t="t" r="r" b="b"/>
              <a:pathLst>
                <a:path w="1412613" h="1416937" extrusionOk="0">
                  <a:moveTo>
                    <a:pt x="0" y="0"/>
                  </a:moveTo>
                  <a:lnTo>
                    <a:pt x="1412613" y="0"/>
                  </a:lnTo>
                  <a:lnTo>
                    <a:pt x="1412613" y="1416937"/>
                  </a:lnTo>
                  <a:lnTo>
                    <a:pt x="0" y="141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92" name="Google Shape;792;p1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93" name="Google Shape;793;p19"/>
          <p:cNvPicPr preferRelativeResize="0"/>
          <p:nvPr/>
        </p:nvPicPr>
        <p:blipFill rotWithShape="1">
          <a:blip r:embed="rId3">
            <a:alphaModFix/>
          </a:blip>
          <a:srcRect l="11981" t="393" r="14479" b="47399"/>
          <a:stretch/>
        </p:blipFill>
        <p:spPr>
          <a:xfrm>
            <a:off x="1954666" y="3157644"/>
            <a:ext cx="3124150" cy="31292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4" name="Google Shape;794;p19"/>
          <p:cNvGrpSpPr/>
          <p:nvPr/>
        </p:nvGrpSpPr>
        <p:grpSpPr>
          <a:xfrm>
            <a:off x="6918257" y="2938206"/>
            <a:ext cx="3557192" cy="3568079"/>
            <a:chOff x="0" y="0"/>
            <a:chExt cx="1412613" cy="1416937"/>
          </a:xfrm>
        </p:grpSpPr>
        <p:sp>
          <p:nvSpPr>
            <p:cNvPr id="795" name="Google Shape;795;p19"/>
            <p:cNvSpPr/>
            <p:nvPr/>
          </p:nvSpPr>
          <p:spPr>
            <a:xfrm>
              <a:off x="0" y="0"/>
              <a:ext cx="1412613" cy="1416937"/>
            </a:xfrm>
            <a:custGeom>
              <a:avLst/>
              <a:gdLst/>
              <a:ahLst/>
              <a:cxnLst/>
              <a:rect l="l" t="t" r="r" b="b"/>
              <a:pathLst>
                <a:path w="1412613" h="1416937" extrusionOk="0">
                  <a:moveTo>
                    <a:pt x="0" y="0"/>
                  </a:moveTo>
                  <a:lnTo>
                    <a:pt x="1412613" y="0"/>
                  </a:lnTo>
                  <a:lnTo>
                    <a:pt x="1412613" y="1416937"/>
                  </a:lnTo>
                  <a:lnTo>
                    <a:pt x="0" y="141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96" name="Google Shape;796;p1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97" name="Google Shape;797;p19"/>
          <p:cNvPicPr preferRelativeResize="0"/>
          <p:nvPr/>
        </p:nvPicPr>
        <p:blipFill rotWithShape="1">
          <a:blip r:embed="rId4">
            <a:alphaModFix/>
          </a:blip>
          <a:srcRect l="27121" t="6491" r="35992" b="38159"/>
          <a:stretch/>
        </p:blipFill>
        <p:spPr>
          <a:xfrm>
            <a:off x="7122880" y="3157644"/>
            <a:ext cx="3124150" cy="31292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8" name="Google Shape;798;p19"/>
          <p:cNvGrpSpPr/>
          <p:nvPr/>
        </p:nvGrpSpPr>
        <p:grpSpPr>
          <a:xfrm>
            <a:off x="11881847" y="2938206"/>
            <a:ext cx="3557192" cy="3568079"/>
            <a:chOff x="0" y="0"/>
            <a:chExt cx="1412613" cy="1416937"/>
          </a:xfrm>
        </p:grpSpPr>
        <p:sp>
          <p:nvSpPr>
            <p:cNvPr id="799" name="Google Shape;799;p19"/>
            <p:cNvSpPr/>
            <p:nvPr/>
          </p:nvSpPr>
          <p:spPr>
            <a:xfrm>
              <a:off x="0" y="0"/>
              <a:ext cx="1412613" cy="1416937"/>
            </a:xfrm>
            <a:custGeom>
              <a:avLst/>
              <a:gdLst/>
              <a:ahLst/>
              <a:cxnLst/>
              <a:rect l="l" t="t" r="r" b="b"/>
              <a:pathLst>
                <a:path w="1412613" h="1416937" extrusionOk="0">
                  <a:moveTo>
                    <a:pt x="0" y="0"/>
                  </a:moveTo>
                  <a:lnTo>
                    <a:pt x="1412613" y="0"/>
                  </a:lnTo>
                  <a:lnTo>
                    <a:pt x="1412613" y="1416937"/>
                  </a:lnTo>
                  <a:lnTo>
                    <a:pt x="0" y="141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00" name="Google Shape;800;p1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01" name="Google Shape;801;p19"/>
          <p:cNvPicPr preferRelativeResize="0"/>
          <p:nvPr/>
        </p:nvPicPr>
        <p:blipFill rotWithShape="1">
          <a:blip r:embed="rId5">
            <a:alphaModFix/>
          </a:blip>
          <a:srcRect t="16571" b="16570"/>
          <a:stretch/>
        </p:blipFill>
        <p:spPr>
          <a:xfrm>
            <a:off x="12086470" y="3157644"/>
            <a:ext cx="3124150" cy="31292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2" name="Google Shape;802;p19"/>
          <p:cNvGrpSpPr/>
          <p:nvPr/>
        </p:nvGrpSpPr>
        <p:grpSpPr>
          <a:xfrm rot="10786669">
            <a:off x="15095518" y="-7266357"/>
            <a:ext cx="6527018" cy="10619055"/>
            <a:chOff x="0" y="0"/>
            <a:chExt cx="8702690" cy="14158740"/>
          </a:xfrm>
        </p:grpSpPr>
        <p:grpSp>
          <p:nvGrpSpPr>
            <p:cNvPr id="803" name="Google Shape;803;p19"/>
            <p:cNvGrpSpPr/>
            <p:nvPr/>
          </p:nvGrpSpPr>
          <p:grpSpPr>
            <a:xfrm rot="10800000">
              <a:off x="0" y="0"/>
              <a:ext cx="8702690" cy="14158740"/>
              <a:chOff x="0" y="0"/>
              <a:chExt cx="660400" cy="1074430"/>
            </a:xfrm>
          </p:grpSpPr>
          <p:sp>
            <p:nvSpPr>
              <p:cNvPr id="804" name="Google Shape;804;p19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19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6" name="Google Shape;806;p19"/>
            <p:cNvGrpSpPr/>
            <p:nvPr/>
          </p:nvGrpSpPr>
          <p:grpSpPr>
            <a:xfrm rot="10800000">
              <a:off x="582580" y="585023"/>
              <a:ext cx="7537530" cy="12832230"/>
              <a:chOff x="0" y="0"/>
              <a:chExt cx="660400" cy="1124295"/>
            </a:xfrm>
          </p:grpSpPr>
          <p:sp>
            <p:nvSpPr>
              <p:cNvPr id="807" name="Google Shape;807;p19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19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9" name="Google Shape;809;p19"/>
            <p:cNvGrpSpPr/>
            <p:nvPr/>
          </p:nvGrpSpPr>
          <p:grpSpPr>
            <a:xfrm rot="10800000">
              <a:off x="1233019" y="1309578"/>
              <a:ext cx="6236652" cy="11291604"/>
              <a:chOff x="0" y="0"/>
              <a:chExt cx="660400" cy="1195670"/>
            </a:xfrm>
          </p:grpSpPr>
          <p:sp>
            <p:nvSpPr>
              <p:cNvPr id="810" name="Google Shape;810;p19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19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2" name="Google Shape;812;p19"/>
            <p:cNvGrpSpPr/>
            <p:nvPr/>
          </p:nvGrpSpPr>
          <p:grpSpPr>
            <a:xfrm rot="10800000">
              <a:off x="1893421" y="2171615"/>
              <a:ext cx="4915848" cy="9763559"/>
              <a:chOff x="0" y="0"/>
              <a:chExt cx="660400" cy="1311646"/>
            </a:xfrm>
          </p:grpSpPr>
          <p:sp>
            <p:nvSpPr>
              <p:cNvPr id="813" name="Google Shape;813;p19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19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5" name="Google Shape;815;p19"/>
            <p:cNvGrpSpPr/>
            <p:nvPr/>
          </p:nvGrpSpPr>
          <p:grpSpPr>
            <a:xfrm rot="10800000">
              <a:off x="2448402" y="2794211"/>
              <a:ext cx="3805887" cy="8513792"/>
              <a:chOff x="0" y="0"/>
              <a:chExt cx="660400" cy="1477319"/>
            </a:xfrm>
          </p:grpSpPr>
          <p:sp>
            <p:nvSpPr>
              <p:cNvPr id="816" name="Google Shape;816;p19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19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8" name="Google Shape;818;p19"/>
            <p:cNvGrpSpPr/>
            <p:nvPr/>
          </p:nvGrpSpPr>
          <p:grpSpPr>
            <a:xfrm rot="10800000">
              <a:off x="2930078" y="3421456"/>
              <a:ext cx="2842534" cy="7318907"/>
              <a:chOff x="0" y="0"/>
              <a:chExt cx="660400" cy="1700386"/>
            </a:xfrm>
          </p:grpSpPr>
          <p:sp>
            <p:nvSpPr>
              <p:cNvPr id="819" name="Google Shape;819;p19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19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21" name="Google Shape;821;p19"/>
          <p:cNvGrpSpPr/>
          <p:nvPr/>
        </p:nvGrpSpPr>
        <p:grpSpPr>
          <a:xfrm>
            <a:off x="1954666" y="5934120"/>
            <a:ext cx="1044319" cy="1094325"/>
            <a:chOff x="0" y="-66675"/>
            <a:chExt cx="1392425" cy="1459100"/>
          </a:xfrm>
        </p:grpSpPr>
        <p:grpSp>
          <p:nvGrpSpPr>
            <p:cNvPr id="822" name="Google Shape;822;p19"/>
            <p:cNvGrpSpPr/>
            <p:nvPr/>
          </p:nvGrpSpPr>
          <p:grpSpPr>
            <a:xfrm>
              <a:off x="0" y="0"/>
              <a:ext cx="1392425" cy="1392425"/>
              <a:chOff x="0" y="0"/>
              <a:chExt cx="812800" cy="812800"/>
            </a:xfrm>
          </p:grpSpPr>
          <p:sp>
            <p:nvSpPr>
              <p:cNvPr id="823" name="Google Shape;823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BFF8"/>
              </a:solidFill>
              <a:ln>
                <a:noFill/>
              </a:ln>
            </p:spPr>
          </p:sp>
          <p:sp>
            <p:nvSpPr>
              <p:cNvPr id="824" name="Google Shape;824;p19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25" name="Google Shape;825;p19"/>
            <p:cNvSpPr txBox="1"/>
            <p:nvPr/>
          </p:nvSpPr>
          <p:spPr>
            <a:xfrm>
              <a:off x="166239" y="-66675"/>
              <a:ext cx="1059947" cy="1285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0" i="0" u="none" strike="noStrike" cap="none">
                  <a:solidFill>
                    <a:srgbClr val="FFFFFF"/>
                  </a:solidFill>
                  <a:latin typeface="Alice"/>
                  <a:ea typeface="Alice"/>
                  <a:cs typeface="Alice"/>
                  <a:sym typeface="Alice"/>
                </a:rPr>
                <a:t>01</a:t>
              </a:r>
              <a:endParaRPr/>
            </a:p>
          </p:txBody>
        </p:sp>
      </p:grpSp>
      <p:grpSp>
        <p:nvGrpSpPr>
          <p:cNvPr id="826" name="Google Shape;826;p19"/>
          <p:cNvGrpSpPr/>
          <p:nvPr/>
        </p:nvGrpSpPr>
        <p:grpSpPr>
          <a:xfrm>
            <a:off x="7122880" y="5939152"/>
            <a:ext cx="1044319" cy="1044319"/>
            <a:chOff x="0" y="0"/>
            <a:chExt cx="812800" cy="812800"/>
          </a:xfrm>
        </p:grpSpPr>
        <p:sp>
          <p:nvSpPr>
            <p:cNvPr id="827" name="Google Shape;827;p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BFF8"/>
            </a:solidFill>
            <a:ln>
              <a:noFill/>
            </a:ln>
          </p:spPr>
        </p:sp>
        <p:sp>
          <p:nvSpPr>
            <p:cNvPr id="828" name="Google Shape;828;p1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9" name="Google Shape;829;p19"/>
          <p:cNvGrpSpPr/>
          <p:nvPr/>
        </p:nvGrpSpPr>
        <p:grpSpPr>
          <a:xfrm>
            <a:off x="12089313" y="5894178"/>
            <a:ext cx="1044319" cy="1044319"/>
            <a:chOff x="0" y="0"/>
            <a:chExt cx="812800" cy="812800"/>
          </a:xfrm>
        </p:grpSpPr>
        <p:sp>
          <p:nvSpPr>
            <p:cNvPr id="830" name="Google Shape;830;p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BFF8"/>
            </a:solidFill>
            <a:ln>
              <a:noFill/>
            </a:ln>
          </p:spPr>
        </p:sp>
        <p:sp>
          <p:nvSpPr>
            <p:cNvPr id="831" name="Google Shape;831;p1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2" name="Google Shape;832;p19"/>
          <p:cNvGrpSpPr/>
          <p:nvPr/>
        </p:nvGrpSpPr>
        <p:grpSpPr>
          <a:xfrm rot="10800000">
            <a:off x="-3774293" y="7182300"/>
            <a:ext cx="6527018" cy="10619055"/>
            <a:chOff x="0" y="0"/>
            <a:chExt cx="660400" cy="1074430"/>
          </a:xfrm>
        </p:grpSpPr>
        <p:sp>
          <p:nvSpPr>
            <p:cNvPr id="833" name="Google Shape;833;p19"/>
            <p:cNvSpPr/>
            <p:nvPr/>
          </p:nvSpPr>
          <p:spPr>
            <a:xfrm>
              <a:off x="0" y="0"/>
              <a:ext cx="660400" cy="1074430"/>
            </a:xfrm>
            <a:custGeom>
              <a:avLst/>
              <a:gdLst/>
              <a:ahLst/>
              <a:cxnLst/>
              <a:rect l="l" t="t" r="r" b="b"/>
              <a:pathLst>
                <a:path w="660400" h="1074430" extrusionOk="0">
                  <a:moveTo>
                    <a:pt x="220252" y="1055361"/>
                  </a:moveTo>
                  <a:cubicBezTo>
                    <a:pt x="254109" y="1066875"/>
                    <a:pt x="292600" y="1074430"/>
                    <a:pt x="330378" y="1074430"/>
                  </a:cubicBezTo>
                  <a:cubicBezTo>
                    <a:pt x="368157" y="1074430"/>
                    <a:pt x="404509" y="1067953"/>
                    <a:pt x="438009" y="1056439"/>
                  </a:cubicBezTo>
                  <a:cubicBezTo>
                    <a:pt x="438723" y="1056080"/>
                    <a:pt x="439435" y="1056080"/>
                    <a:pt x="440148" y="1055720"/>
                  </a:cubicBezTo>
                  <a:cubicBezTo>
                    <a:pt x="565955" y="1009665"/>
                    <a:pt x="658618" y="888051"/>
                    <a:pt x="660400" y="74011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39567"/>
                  </a:lnTo>
                  <a:cubicBezTo>
                    <a:pt x="1782" y="888770"/>
                    <a:pt x="93019" y="1010385"/>
                    <a:pt x="220252" y="105536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9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5" name="Google Shape;835;p19"/>
          <p:cNvGrpSpPr/>
          <p:nvPr/>
        </p:nvGrpSpPr>
        <p:grpSpPr>
          <a:xfrm rot="10800000">
            <a:off x="-3337357" y="7621067"/>
            <a:ext cx="5653147" cy="9624172"/>
            <a:chOff x="0" y="0"/>
            <a:chExt cx="660400" cy="1124295"/>
          </a:xfrm>
        </p:grpSpPr>
        <p:sp>
          <p:nvSpPr>
            <p:cNvPr id="836" name="Google Shape;836;p19"/>
            <p:cNvSpPr/>
            <p:nvPr/>
          </p:nvSpPr>
          <p:spPr>
            <a:xfrm>
              <a:off x="0" y="0"/>
              <a:ext cx="660400" cy="1124295"/>
            </a:xfrm>
            <a:custGeom>
              <a:avLst/>
              <a:gdLst/>
              <a:ahLst/>
              <a:cxnLst/>
              <a:rect l="l" t="t" r="r" b="b"/>
              <a:pathLst>
                <a:path w="660400" h="1124295" extrusionOk="0">
                  <a:moveTo>
                    <a:pt x="220252" y="1105226"/>
                  </a:moveTo>
                  <a:cubicBezTo>
                    <a:pt x="254109" y="1116739"/>
                    <a:pt x="292600" y="1124295"/>
                    <a:pt x="330378" y="1124295"/>
                  </a:cubicBezTo>
                  <a:cubicBezTo>
                    <a:pt x="368157" y="1124295"/>
                    <a:pt x="404509" y="1117818"/>
                    <a:pt x="438009" y="1106304"/>
                  </a:cubicBezTo>
                  <a:cubicBezTo>
                    <a:pt x="438723" y="1105945"/>
                    <a:pt x="439435" y="1105945"/>
                    <a:pt x="440148" y="1105585"/>
                  </a:cubicBezTo>
                  <a:cubicBezTo>
                    <a:pt x="565955" y="1059530"/>
                    <a:pt x="658618" y="937916"/>
                    <a:pt x="660400" y="78887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88288"/>
                  </a:lnTo>
                  <a:cubicBezTo>
                    <a:pt x="1782" y="938635"/>
                    <a:pt x="93019" y="1060250"/>
                    <a:pt x="220252" y="110522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9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8" name="Google Shape;838;p19"/>
          <p:cNvGrpSpPr/>
          <p:nvPr/>
        </p:nvGrpSpPr>
        <p:grpSpPr>
          <a:xfrm rot="10800000">
            <a:off x="-2849528" y="8164484"/>
            <a:ext cx="4677489" cy="8468703"/>
            <a:chOff x="0" y="0"/>
            <a:chExt cx="660400" cy="1195670"/>
          </a:xfrm>
        </p:grpSpPr>
        <p:sp>
          <p:nvSpPr>
            <p:cNvPr id="839" name="Google Shape;839;p19"/>
            <p:cNvSpPr/>
            <p:nvPr/>
          </p:nvSpPr>
          <p:spPr>
            <a:xfrm>
              <a:off x="0" y="0"/>
              <a:ext cx="660400" cy="1195670"/>
            </a:xfrm>
            <a:custGeom>
              <a:avLst/>
              <a:gdLst/>
              <a:ahLst/>
              <a:cxnLst/>
              <a:rect l="l" t="t" r="r" b="b"/>
              <a:pathLst>
                <a:path w="660400" h="1195670" extrusionOk="0">
                  <a:moveTo>
                    <a:pt x="220252" y="1176601"/>
                  </a:moveTo>
                  <a:cubicBezTo>
                    <a:pt x="254109" y="1188114"/>
                    <a:pt x="292600" y="1195670"/>
                    <a:pt x="330378" y="1195670"/>
                  </a:cubicBezTo>
                  <a:cubicBezTo>
                    <a:pt x="368157" y="1195670"/>
                    <a:pt x="404509" y="1189193"/>
                    <a:pt x="438009" y="1177679"/>
                  </a:cubicBezTo>
                  <a:cubicBezTo>
                    <a:pt x="438723" y="1177320"/>
                    <a:pt x="439435" y="1177320"/>
                    <a:pt x="440148" y="1176960"/>
                  </a:cubicBezTo>
                  <a:cubicBezTo>
                    <a:pt x="565955" y="1130905"/>
                    <a:pt x="658618" y="1009291"/>
                    <a:pt x="660400" y="85866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858026"/>
                  </a:lnTo>
                  <a:cubicBezTo>
                    <a:pt x="1782" y="1010010"/>
                    <a:pt x="93019" y="1131625"/>
                    <a:pt x="220252" y="117660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9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1" name="Google Shape;841;p19"/>
          <p:cNvGrpSpPr/>
          <p:nvPr/>
        </p:nvGrpSpPr>
        <p:grpSpPr>
          <a:xfrm rot="10800000">
            <a:off x="-2354227" y="8737501"/>
            <a:ext cx="3686886" cy="7322669"/>
            <a:chOff x="0" y="0"/>
            <a:chExt cx="660400" cy="1311646"/>
          </a:xfrm>
        </p:grpSpPr>
        <p:sp>
          <p:nvSpPr>
            <p:cNvPr id="842" name="Google Shape;842;p19"/>
            <p:cNvSpPr/>
            <p:nvPr/>
          </p:nvSpPr>
          <p:spPr>
            <a:xfrm>
              <a:off x="0" y="0"/>
              <a:ext cx="660400" cy="1311646"/>
            </a:xfrm>
            <a:custGeom>
              <a:avLst/>
              <a:gdLst/>
              <a:ahLst/>
              <a:cxnLst/>
              <a:rect l="l" t="t" r="r" b="b"/>
              <a:pathLst>
                <a:path w="660400" h="1311646" extrusionOk="0">
                  <a:moveTo>
                    <a:pt x="220252" y="1292577"/>
                  </a:moveTo>
                  <a:cubicBezTo>
                    <a:pt x="254109" y="1304091"/>
                    <a:pt x="292600" y="1311646"/>
                    <a:pt x="330378" y="1311646"/>
                  </a:cubicBezTo>
                  <a:cubicBezTo>
                    <a:pt x="368157" y="1311646"/>
                    <a:pt x="404509" y="1305169"/>
                    <a:pt x="438009" y="1293656"/>
                  </a:cubicBezTo>
                  <a:cubicBezTo>
                    <a:pt x="438723" y="1293296"/>
                    <a:pt x="439435" y="1293296"/>
                    <a:pt x="440148" y="1292937"/>
                  </a:cubicBezTo>
                  <a:cubicBezTo>
                    <a:pt x="565955" y="1246881"/>
                    <a:pt x="658618" y="1125267"/>
                    <a:pt x="660400" y="9720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71342"/>
                  </a:lnTo>
                  <a:cubicBezTo>
                    <a:pt x="1782" y="1125986"/>
                    <a:pt x="93019" y="1247601"/>
                    <a:pt x="220252" y="129257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9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4" name="Google Shape;844;p19"/>
          <p:cNvGrpSpPr/>
          <p:nvPr/>
        </p:nvGrpSpPr>
        <p:grpSpPr>
          <a:xfrm rot="10800000">
            <a:off x="-1937991" y="9277958"/>
            <a:ext cx="2854415" cy="6385344"/>
            <a:chOff x="0" y="0"/>
            <a:chExt cx="660400" cy="1477319"/>
          </a:xfrm>
        </p:grpSpPr>
        <p:sp>
          <p:nvSpPr>
            <p:cNvPr id="845" name="Google Shape;845;p19"/>
            <p:cNvSpPr/>
            <p:nvPr/>
          </p:nvSpPr>
          <p:spPr>
            <a:xfrm>
              <a:off x="0" y="0"/>
              <a:ext cx="660400" cy="1477319"/>
            </a:xfrm>
            <a:custGeom>
              <a:avLst/>
              <a:gdLst/>
              <a:ahLst/>
              <a:cxnLst/>
              <a:rect l="l" t="t" r="r" b="b"/>
              <a:pathLst>
                <a:path w="660400" h="1477319" extrusionOk="0">
                  <a:moveTo>
                    <a:pt x="220252" y="1458250"/>
                  </a:moveTo>
                  <a:cubicBezTo>
                    <a:pt x="254109" y="1469763"/>
                    <a:pt x="292600" y="1477319"/>
                    <a:pt x="330378" y="1477319"/>
                  </a:cubicBezTo>
                  <a:cubicBezTo>
                    <a:pt x="368157" y="1477319"/>
                    <a:pt x="404509" y="1470842"/>
                    <a:pt x="438009" y="1459328"/>
                  </a:cubicBezTo>
                  <a:cubicBezTo>
                    <a:pt x="438723" y="1458968"/>
                    <a:pt x="439435" y="1458968"/>
                    <a:pt x="440148" y="1458609"/>
                  </a:cubicBezTo>
                  <a:cubicBezTo>
                    <a:pt x="565955" y="1412554"/>
                    <a:pt x="658618" y="1290940"/>
                    <a:pt x="660400" y="11340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33214"/>
                  </a:lnTo>
                  <a:cubicBezTo>
                    <a:pt x="1782" y="1291659"/>
                    <a:pt x="93019" y="1413274"/>
                    <a:pt x="220252" y="145825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9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7" name="Google Shape;847;p19"/>
          <p:cNvGrpSpPr/>
          <p:nvPr/>
        </p:nvGrpSpPr>
        <p:grpSpPr>
          <a:xfrm rot="10800000">
            <a:off x="-1576734" y="9748392"/>
            <a:ext cx="2131901" cy="5489180"/>
            <a:chOff x="0" y="0"/>
            <a:chExt cx="660400" cy="1700386"/>
          </a:xfrm>
        </p:grpSpPr>
        <p:sp>
          <p:nvSpPr>
            <p:cNvPr id="848" name="Google Shape;848;p19"/>
            <p:cNvSpPr/>
            <p:nvPr/>
          </p:nvSpPr>
          <p:spPr>
            <a:xfrm>
              <a:off x="0" y="0"/>
              <a:ext cx="660400" cy="1700386"/>
            </a:xfrm>
            <a:custGeom>
              <a:avLst/>
              <a:gdLst/>
              <a:ahLst/>
              <a:cxnLst/>
              <a:rect l="l" t="t" r="r" b="b"/>
              <a:pathLst>
                <a:path w="660400" h="1700386" extrusionOk="0">
                  <a:moveTo>
                    <a:pt x="220252" y="1681317"/>
                  </a:moveTo>
                  <a:cubicBezTo>
                    <a:pt x="254109" y="1692831"/>
                    <a:pt x="292600" y="1700386"/>
                    <a:pt x="330378" y="1700386"/>
                  </a:cubicBezTo>
                  <a:cubicBezTo>
                    <a:pt x="368157" y="1700386"/>
                    <a:pt x="404509" y="1693909"/>
                    <a:pt x="438009" y="1682396"/>
                  </a:cubicBezTo>
                  <a:cubicBezTo>
                    <a:pt x="438723" y="1682036"/>
                    <a:pt x="439435" y="1682036"/>
                    <a:pt x="440148" y="1681677"/>
                  </a:cubicBezTo>
                  <a:cubicBezTo>
                    <a:pt x="565955" y="1635621"/>
                    <a:pt x="658618" y="1514007"/>
                    <a:pt x="660400" y="135216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351165"/>
                  </a:lnTo>
                  <a:cubicBezTo>
                    <a:pt x="1782" y="1514726"/>
                    <a:pt x="93019" y="1636342"/>
                    <a:pt x="220252" y="16813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9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0" name="Google Shape;850;p19"/>
          <p:cNvSpPr txBox="1"/>
          <p:nvPr/>
        </p:nvSpPr>
        <p:spPr>
          <a:xfrm>
            <a:off x="1028700" y="1019175"/>
            <a:ext cx="7350527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Announcements</a:t>
            </a:r>
            <a:endParaRPr/>
          </a:p>
        </p:txBody>
      </p:sp>
      <p:sp>
        <p:nvSpPr>
          <p:cNvPr id="851" name="Google Shape;851;p19"/>
          <p:cNvSpPr txBox="1"/>
          <p:nvPr/>
        </p:nvSpPr>
        <p:spPr>
          <a:xfrm>
            <a:off x="7141930" y="7127137"/>
            <a:ext cx="44616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Amazing announcement for an upcoming event?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2" name="Google Shape;852;p19"/>
          <p:cNvSpPr txBox="1"/>
          <p:nvPr/>
        </p:nvSpPr>
        <p:spPr>
          <a:xfrm>
            <a:off x="7247559" y="5872477"/>
            <a:ext cx="1131668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02</a:t>
            </a:r>
            <a:endParaRPr/>
          </a:p>
        </p:txBody>
      </p:sp>
      <p:sp>
        <p:nvSpPr>
          <p:cNvPr id="853" name="Google Shape;853;p19"/>
          <p:cNvSpPr txBox="1"/>
          <p:nvPr/>
        </p:nvSpPr>
        <p:spPr>
          <a:xfrm>
            <a:off x="12108363" y="7082163"/>
            <a:ext cx="44616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Amazing announcement for an upcoming event?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4" name="Google Shape;854;p19"/>
          <p:cNvSpPr txBox="1"/>
          <p:nvPr/>
        </p:nvSpPr>
        <p:spPr>
          <a:xfrm>
            <a:off x="12213992" y="5827503"/>
            <a:ext cx="1131668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03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02701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FF8"/>
        </a:solidFill>
        <a:effectLst/>
      </p:bgPr>
    </p:bg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21"/>
          <p:cNvSpPr txBox="1"/>
          <p:nvPr/>
        </p:nvSpPr>
        <p:spPr>
          <a:xfrm>
            <a:off x="1028700" y="1019175"/>
            <a:ext cx="5709153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Key features</a:t>
            </a:r>
            <a:endParaRPr/>
          </a:p>
        </p:txBody>
      </p:sp>
      <p:grpSp>
        <p:nvGrpSpPr>
          <p:cNvPr id="913" name="Google Shape;913;p21"/>
          <p:cNvGrpSpPr/>
          <p:nvPr/>
        </p:nvGrpSpPr>
        <p:grpSpPr>
          <a:xfrm>
            <a:off x="-3263509" y="6649625"/>
            <a:ext cx="6527018" cy="10619055"/>
            <a:chOff x="0" y="0"/>
            <a:chExt cx="8702690" cy="14158740"/>
          </a:xfrm>
        </p:grpSpPr>
        <p:grpSp>
          <p:nvGrpSpPr>
            <p:cNvPr id="914" name="Google Shape;914;p21"/>
            <p:cNvGrpSpPr/>
            <p:nvPr/>
          </p:nvGrpSpPr>
          <p:grpSpPr>
            <a:xfrm rot="10800000">
              <a:off x="0" y="0"/>
              <a:ext cx="8702690" cy="14158740"/>
              <a:chOff x="0" y="0"/>
              <a:chExt cx="660400" cy="1074430"/>
            </a:xfrm>
          </p:grpSpPr>
          <p:sp>
            <p:nvSpPr>
              <p:cNvPr id="915" name="Google Shape;915;p21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21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7" name="Google Shape;917;p21"/>
            <p:cNvGrpSpPr/>
            <p:nvPr/>
          </p:nvGrpSpPr>
          <p:grpSpPr>
            <a:xfrm rot="10800000">
              <a:off x="582580" y="663255"/>
              <a:ext cx="7537530" cy="12832230"/>
              <a:chOff x="0" y="0"/>
              <a:chExt cx="660400" cy="1124295"/>
            </a:xfrm>
          </p:grpSpPr>
          <p:sp>
            <p:nvSpPr>
              <p:cNvPr id="918" name="Google Shape;918;p21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21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0" name="Google Shape;920;p21"/>
            <p:cNvGrpSpPr/>
            <p:nvPr/>
          </p:nvGrpSpPr>
          <p:grpSpPr>
            <a:xfrm rot="10800000">
              <a:off x="1233019" y="1433568"/>
              <a:ext cx="6236652" cy="11291604"/>
              <a:chOff x="0" y="0"/>
              <a:chExt cx="660400" cy="1195670"/>
            </a:xfrm>
          </p:grpSpPr>
          <p:sp>
            <p:nvSpPr>
              <p:cNvPr id="921" name="Google Shape;921;p21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21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3" name="Google Shape;923;p21"/>
            <p:cNvGrpSpPr/>
            <p:nvPr/>
          </p:nvGrpSpPr>
          <p:grpSpPr>
            <a:xfrm rot="10800000">
              <a:off x="1893421" y="2197591"/>
              <a:ext cx="4915848" cy="9763559"/>
              <a:chOff x="0" y="0"/>
              <a:chExt cx="660400" cy="1311646"/>
            </a:xfrm>
          </p:grpSpPr>
          <p:sp>
            <p:nvSpPr>
              <p:cNvPr id="924" name="Google Shape;924;p21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21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6" name="Google Shape;926;p21"/>
            <p:cNvGrpSpPr/>
            <p:nvPr/>
          </p:nvGrpSpPr>
          <p:grpSpPr>
            <a:xfrm rot="10800000">
              <a:off x="2448402" y="2822474"/>
              <a:ext cx="3805887" cy="8513792"/>
              <a:chOff x="0" y="0"/>
              <a:chExt cx="660400" cy="1477319"/>
            </a:xfrm>
          </p:grpSpPr>
          <p:sp>
            <p:nvSpPr>
              <p:cNvPr id="927" name="Google Shape;927;p21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21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9" name="Google Shape;929;p21"/>
            <p:cNvGrpSpPr/>
            <p:nvPr/>
          </p:nvGrpSpPr>
          <p:grpSpPr>
            <a:xfrm rot="10800000">
              <a:off x="2930078" y="3419917"/>
              <a:ext cx="2842534" cy="7318907"/>
              <a:chOff x="0" y="0"/>
              <a:chExt cx="660400" cy="1700386"/>
            </a:xfrm>
          </p:grpSpPr>
          <p:sp>
            <p:nvSpPr>
              <p:cNvPr id="930" name="Google Shape;930;p21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21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32" name="Google Shape;932;p21"/>
          <p:cNvGrpSpPr/>
          <p:nvPr/>
        </p:nvGrpSpPr>
        <p:grpSpPr>
          <a:xfrm>
            <a:off x="13975228" y="-5665768"/>
            <a:ext cx="6568145" cy="10644284"/>
            <a:chOff x="1" y="1"/>
            <a:chExt cx="8757526" cy="14192379"/>
          </a:xfrm>
        </p:grpSpPr>
        <p:grpSp>
          <p:nvGrpSpPr>
            <p:cNvPr id="933" name="Google Shape;933;p21"/>
            <p:cNvGrpSpPr/>
            <p:nvPr/>
          </p:nvGrpSpPr>
          <p:grpSpPr>
            <a:xfrm rot="-13330">
              <a:off x="27419" y="16820"/>
              <a:ext cx="8702690" cy="14158740"/>
              <a:chOff x="0" y="0"/>
              <a:chExt cx="660400" cy="1074430"/>
            </a:xfrm>
          </p:grpSpPr>
          <p:sp>
            <p:nvSpPr>
              <p:cNvPr id="934" name="Google Shape;934;p21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21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6" name="Google Shape;936;p21"/>
            <p:cNvGrpSpPr/>
            <p:nvPr/>
          </p:nvGrpSpPr>
          <p:grpSpPr>
            <a:xfrm rot="-13330">
              <a:off x="609999" y="680075"/>
              <a:ext cx="7537530" cy="12832230"/>
              <a:chOff x="0" y="0"/>
              <a:chExt cx="660400" cy="1124295"/>
            </a:xfrm>
          </p:grpSpPr>
          <p:sp>
            <p:nvSpPr>
              <p:cNvPr id="937" name="Google Shape;937;p21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21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9" name="Google Shape;939;p21"/>
            <p:cNvGrpSpPr/>
            <p:nvPr/>
          </p:nvGrpSpPr>
          <p:grpSpPr>
            <a:xfrm rot="-13330">
              <a:off x="1260438" y="1450388"/>
              <a:ext cx="6236652" cy="11291604"/>
              <a:chOff x="0" y="0"/>
              <a:chExt cx="660400" cy="1195670"/>
            </a:xfrm>
          </p:grpSpPr>
          <p:sp>
            <p:nvSpPr>
              <p:cNvPr id="940" name="Google Shape;940;p21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21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2" name="Google Shape;942;p21"/>
            <p:cNvGrpSpPr/>
            <p:nvPr/>
          </p:nvGrpSpPr>
          <p:grpSpPr>
            <a:xfrm rot="-13330">
              <a:off x="1920840" y="2214411"/>
              <a:ext cx="4915848" cy="9763559"/>
              <a:chOff x="0" y="0"/>
              <a:chExt cx="660400" cy="1311646"/>
            </a:xfrm>
          </p:grpSpPr>
          <p:sp>
            <p:nvSpPr>
              <p:cNvPr id="943" name="Google Shape;943;p21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21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5" name="Google Shape;945;p21"/>
            <p:cNvGrpSpPr/>
            <p:nvPr/>
          </p:nvGrpSpPr>
          <p:grpSpPr>
            <a:xfrm rot="-13330">
              <a:off x="2475820" y="2839294"/>
              <a:ext cx="3805887" cy="8513792"/>
              <a:chOff x="0" y="0"/>
              <a:chExt cx="660400" cy="1477319"/>
            </a:xfrm>
          </p:grpSpPr>
          <p:sp>
            <p:nvSpPr>
              <p:cNvPr id="946" name="Google Shape;946;p21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21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48" name="Google Shape;948;p21"/>
            <p:cNvGrpSpPr/>
            <p:nvPr/>
          </p:nvGrpSpPr>
          <p:grpSpPr>
            <a:xfrm rot="-13330">
              <a:off x="2957497" y="3436736"/>
              <a:ext cx="2842534" cy="7318907"/>
              <a:chOff x="0" y="0"/>
              <a:chExt cx="660400" cy="1700386"/>
            </a:xfrm>
          </p:grpSpPr>
          <p:sp>
            <p:nvSpPr>
              <p:cNvPr id="949" name="Google Shape;949;p21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21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aphicFrame>
        <p:nvGraphicFramePr>
          <p:cNvPr id="951" name="Google Shape;951;p21"/>
          <p:cNvGraphicFramePr/>
          <p:nvPr/>
        </p:nvGraphicFramePr>
        <p:xfrm>
          <a:off x="983855" y="2922433"/>
          <a:ext cx="16275450" cy="6002500"/>
        </p:xfrm>
        <a:graphic>
          <a:graphicData uri="http://schemas.openxmlformats.org/drawingml/2006/table">
            <a:tbl>
              <a:tblPr>
                <a:noFill/>
                <a:tableStyleId>{B5F0D9FC-670A-4234-9623-EA1020B4F34C}</a:tableStyleId>
              </a:tblPr>
              <a:tblGrid>
                <a:gridCol w="5425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5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5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01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50" marR="91450" marT="45725" marB="45725">
                    <a:lnL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50" marR="91450" marT="45725" marB="45725">
                    <a:lnL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50" marR="91450" marT="45725" marB="45725">
                    <a:lnL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1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50" marR="91450" marT="45725" marB="45725">
                    <a:lnL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50" marR="91450" marT="45725" marB="45725">
                    <a:lnL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50" marR="91450" marT="45725" marB="45725">
                    <a:lnL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7DBFF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52" name="Google Shape;952;p21"/>
          <p:cNvSpPr/>
          <p:nvPr/>
        </p:nvSpPr>
        <p:spPr>
          <a:xfrm>
            <a:off x="1277065" y="3227256"/>
            <a:ext cx="4698592" cy="2364995"/>
          </a:xfrm>
          <a:custGeom>
            <a:avLst/>
            <a:gdLst/>
            <a:ahLst/>
            <a:cxnLst/>
            <a:rect l="l" t="t" r="r" b="b"/>
            <a:pathLst>
              <a:path w="1703932" h="857659" extrusionOk="0">
                <a:moveTo>
                  <a:pt x="0" y="0"/>
                </a:moveTo>
                <a:lnTo>
                  <a:pt x="1703932" y="0"/>
                </a:lnTo>
                <a:lnTo>
                  <a:pt x="1703932" y="857659"/>
                </a:lnTo>
                <a:lnTo>
                  <a:pt x="0" y="85765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7150" cap="flat" cmpd="sng">
            <a:solidFill>
              <a:srgbClr val="B89D4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3" name="Google Shape;953;p21"/>
          <p:cNvSpPr/>
          <p:nvPr/>
        </p:nvSpPr>
        <p:spPr>
          <a:xfrm>
            <a:off x="6737853" y="3227256"/>
            <a:ext cx="4741521" cy="2365093"/>
          </a:xfrm>
          <a:custGeom>
            <a:avLst/>
            <a:gdLst/>
            <a:ahLst/>
            <a:cxnLst/>
            <a:rect l="l" t="t" r="r" b="b"/>
            <a:pathLst>
              <a:path w="1719428" h="857659" extrusionOk="0">
                <a:moveTo>
                  <a:pt x="0" y="0"/>
                </a:moveTo>
                <a:lnTo>
                  <a:pt x="1719428" y="0"/>
                </a:lnTo>
                <a:lnTo>
                  <a:pt x="1719428" y="857659"/>
                </a:lnTo>
                <a:lnTo>
                  <a:pt x="0" y="85765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7150" cap="flat" cmpd="sng">
            <a:solidFill>
              <a:srgbClr val="B89D4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4" name="Google Shape;954;p21"/>
          <p:cNvSpPr/>
          <p:nvPr/>
        </p:nvSpPr>
        <p:spPr>
          <a:xfrm>
            <a:off x="12245049" y="3227256"/>
            <a:ext cx="4778304" cy="2365093"/>
          </a:xfrm>
          <a:custGeom>
            <a:avLst/>
            <a:gdLst/>
            <a:ahLst/>
            <a:cxnLst/>
            <a:rect l="l" t="t" r="r" b="b"/>
            <a:pathLst>
              <a:path w="1732767" h="857659" extrusionOk="0">
                <a:moveTo>
                  <a:pt x="0" y="0"/>
                </a:moveTo>
                <a:lnTo>
                  <a:pt x="1732767" y="0"/>
                </a:lnTo>
                <a:lnTo>
                  <a:pt x="1732767" y="857659"/>
                </a:lnTo>
                <a:lnTo>
                  <a:pt x="0" y="85765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7150" cap="flat" cmpd="sng">
            <a:solidFill>
              <a:srgbClr val="B89D4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5" name="Google Shape;955;p21"/>
          <p:cNvSpPr/>
          <p:nvPr/>
        </p:nvSpPr>
        <p:spPr>
          <a:xfrm>
            <a:off x="1270856" y="6295103"/>
            <a:ext cx="4698788" cy="2365093"/>
          </a:xfrm>
          <a:custGeom>
            <a:avLst/>
            <a:gdLst/>
            <a:ahLst/>
            <a:cxnLst/>
            <a:rect l="l" t="t" r="r" b="b"/>
            <a:pathLst>
              <a:path w="1703932" h="857659" extrusionOk="0">
                <a:moveTo>
                  <a:pt x="0" y="0"/>
                </a:moveTo>
                <a:lnTo>
                  <a:pt x="1703932" y="0"/>
                </a:lnTo>
                <a:lnTo>
                  <a:pt x="1703932" y="857659"/>
                </a:lnTo>
                <a:lnTo>
                  <a:pt x="0" y="85765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7150" cap="flat" cmpd="sng">
            <a:solidFill>
              <a:srgbClr val="B89D4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6" name="Google Shape;956;p21"/>
          <p:cNvSpPr/>
          <p:nvPr/>
        </p:nvSpPr>
        <p:spPr>
          <a:xfrm>
            <a:off x="6731644" y="6295103"/>
            <a:ext cx="4741521" cy="2365093"/>
          </a:xfrm>
          <a:custGeom>
            <a:avLst/>
            <a:gdLst/>
            <a:ahLst/>
            <a:cxnLst/>
            <a:rect l="l" t="t" r="r" b="b"/>
            <a:pathLst>
              <a:path w="1719428" h="857659" extrusionOk="0">
                <a:moveTo>
                  <a:pt x="0" y="0"/>
                </a:moveTo>
                <a:lnTo>
                  <a:pt x="1719428" y="0"/>
                </a:lnTo>
                <a:lnTo>
                  <a:pt x="1719428" y="857659"/>
                </a:lnTo>
                <a:lnTo>
                  <a:pt x="0" y="85765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7150" cap="flat" cmpd="sng">
            <a:solidFill>
              <a:srgbClr val="B89D4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7" name="Google Shape;957;p21"/>
          <p:cNvSpPr/>
          <p:nvPr/>
        </p:nvSpPr>
        <p:spPr>
          <a:xfrm>
            <a:off x="12238840" y="6295103"/>
            <a:ext cx="4778304" cy="2365093"/>
          </a:xfrm>
          <a:custGeom>
            <a:avLst/>
            <a:gdLst/>
            <a:ahLst/>
            <a:cxnLst/>
            <a:rect l="l" t="t" r="r" b="b"/>
            <a:pathLst>
              <a:path w="1732767" h="857659" extrusionOk="0">
                <a:moveTo>
                  <a:pt x="0" y="0"/>
                </a:moveTo>
                <a:lnTo>
                  <a:pt x="1732767" y="0"/>
                </a:lnTo>
                <a:lnTo>
                  <a:pt x="1732767" y="857659"/>
                </a:lnTo>
                <a:lnTo>
                  <a:pt x="0" y="85765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7150" cap="flat" cmpd="sng">
            <a:solidFill>
              <a:srgbClr val="B89D4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8" name="Google Shape;958;p21"/>
          <p:cNvSpPr txBox="1"/>
          <p:nvPr/>
        </p:nvSpPr>
        <p:spPr>
          <a:xfrm>
            <a:off x="1545263" y="6815838"/>
            <a:ext cx="41622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Add a main point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do you do during your free time? Write them here!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Google Shape;959;p21"/>
          <p:cNvSpPr txBox="1"/>
          <p:nvPr/>
        </p:nvSpPr>
        <p:spPr>
          <a:xfrm>
            <a:off x="1539125" y="3571588"/>
            <a:ext cx="41622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Add a main point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do you do during your free time? Write them here!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21"/>
          <p:cNvSpPr txBox="1"/>
          <p:nvPr/>
        </p:nvSpPr>
        <p:spPr>
          <a:xfrm>
            <a:off x="7029250" y="3571588"/>
            <a:ext cx="41622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Add a main point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do you do during your free time? Write them here!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1" name="Google Shape;961;p21"/>
          <p:cNvSpPr txBox="1"/>
          <p:nvPr/>
        </p:nvSpPr>
        <p:spPr>
          <a:xfrm>
            <a:off x="12553088" y="3571588"/>
            <a:ext cx="41622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Add a main point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do you do during your free time? Write them here!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21"/>
          <p:cNvSpPr txBox="1"/>
          <p:nvPr/>
        </p:nvSpPr>
        <p:spPr>
          <a:xfrm>
            <a:off x="7023125" y="6815838"/>
            <a:ext cx="41622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Add a main point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do you do during your free time? Write them here!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21"/>
          <p:cNvSpPr txBox="1"/>
          <p:nvPr/>
        </p:nvSpPr>
        <p:spPr>
          <a:xfrm>
            <a:off x="12553100" y="6815838"/>
            <a:ext cx="41622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Add a main point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do you do during your free time? Write them here!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8" name="Google Shape;968;p22"/>
          <p:cNvPicPr preferRelativeResize="0"/>
          <p:nvPr/>
        </p:nvPicPr>
        <p:blipFill rotWithShape="1">
          <a:blip r:embed="rId3">
            <a:alphaModFix/>
          </a:blip>
          <a:srcRect l="4271" t="16685" r="8956" b="23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9" name="Google Shape;969;p22"/>
          <p:cNvGrpSpPr/>
          <p:nvPr/>
        </p:nvGrpSpPr>
        <p:grpSpPr>
          <a:xfrm>
            <a:off x="1070294" y="1347872"/>
            <a:ext cx="8115300" cy="5977038"/>
            <a:chOff x="0" y="0"/>
            <a:chExt cx="2942869" cy="2167467"/>
          </a:xfrm>
        </p:grpSpPr>
        <p:sp>
          <p:nvSpPr>
            <p:cNvPr id="970" name="Google Shape;970;p22"/>
            <p:cNvSpPr/>
            <p:nvPr/>
          </p:nvSpPr>
          <p:spPr>
            <a:xfrm>
              <a:off x="0" y="0"/>
              <a:ext cx="2942869" cy="2167467"/>
            </a:xfrm>
            <a:custGeom>
              <a:avLst/>
              <a:gdLst/>
              <a:ahLst/>
              <a:cxnLst/>
              <a:rect l="l" t="t" r="r" b="b"/>
              <a:pathLst>
                <a:path w="2942869" h="2167467" extrusionOk="0">
                  <a:moveTo>
                    <a:pt x="0" y="0"/>
                  </a:moveTo>
                  <a:lnTo>
                    <a:pt x="2942869" y="0"/>
                  </a:lnTo>
                  <a:lnTo>
                    <a:pt x="2942869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71" name="Google Shape;971;p22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2" name="Google Shape;972;p22"/>
          <p:cNvGrpSpPr/>
          <p:nvPr/>
        </p:nvGrpSpPr>
        <p:grpSpPr>
          <a:xfrm>
            <a:off x="1377726" y="1738210"/>
            <a:ext cx="7462333" cy="5256669"/>
            <a:chOff x="0" y="0"/>
            <a:chExt cx="2706083" cy="1906238"/>
          </a:xfrm>
        </p:grpSpPr>
        <p:sp>
          <p:nvSpPr>
            <p:cNvPr id="973" name="Google Shape;973;p22"/>
            <p:cNvSpPr/>
            <p:nvPr/>
          </p:nvSpPr>
          <p:spPr>
            <a:xfrm>
              <a:off x="0" y="0"/>
              <a:ext cx="2706083" cy="1906238"/>
            </a:xfrm>
            <a:custGeom>
              <a:avLst/>
              <a:gdLst/>
              <a:ahLst/>
              <a:cxnLst/>
              <a:rect l="l" t="t" r="r" b="b"/>
              <a:pathLst>
                <a:path w="2706083" h="1906238" extrusionOk="0">
                  <a:moveTo>
                    <a:pt x="0" y="0"/>
                  </a:moveTo>
                  <a:lnTo>
                    <a:pt x="2706083" y="0"/>
                  </a:lnTo>
                  <a:lnTo>
                    <a:pt x="2706083" y="1906238"/>
                  </a:lnTo>
                  <a:lnTo>
                    <a:pt x="0" y="19062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974" name="Google Shape;974;p22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75" name="Google Shape;975;p22"/>
          <p:cNvCxnSpPr/>
          <p:nvPr/>
        </p:nvCxnSpPr>
        <p:spPr>
          <a:xfrm>
            <a:off x="2540893" y="4598453"/>
            <a:ext cx="5002654" cy="0"/>
          </a:xfrm>
          <a:prstGeom prst="straightConnector1">
            <a:avLst/>
          </a:prstGeom>
          <a:noFill/>
          <a:ln w="57150" cap="flat" cmpd="sng">
            <a:solidFill>
              <a:srgbClr val="B89D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76" name="Google Shape;976;p22"/>
          <p:cNvSpPr txBox="1"/>
          <p:nvPr/>
        </p:nvSpPr>
        <p:spPr>
          <a:xfrm>
            <a:off x="2062842" y="3219619"/>
            <a:ext cx="5958756" cy="1236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191919"/>
                </a:solidFill>
                <a:latin typeface="Alice"/>
                <a:ea typeface="Alice"/>
                <a:cs typeface="Alice"/>
                <a:sym typeface="Alice"/>
              </a:rPr>
              <a:t>Big launches</a:t>
            </a:r>
            <a:endParaRPr/>
          </a:p>
        </p:txBody>
      </p:sp>
      <p:sp>
        <p:nvSpPr>
          <p:cNvPr id="977" name="Google Shape;977;p22"/>
          <p:cNvSpPr txBox="1"/>
          <p:nvPr/>
        </p:nvSpPr>
        <p:spPr>
          <a:xfrm>
            <a:off x="2767342" y="4865153"/>
            <a:ext cx="4549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Elaborate your ideas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2" name="Google Shape;982;p23"/>
          <p:cNvGrpSpPr/>
          <p:nvPr/>
        </p:nvGrpSpPr>
        <p:grpSpPr>
          <a:xfrm>
            <a:off x="-104872" y="671815"/>
            <a:ext cx="9680546" cy="8844950"/>
            <a:chOff x="0" y="0"/>
            <a:chExt cx="3510478" cy="3207464"/>
          </a:xfrm>
        </p:grpSpPr>
        <p:sp>
          <p:nvSpPr>
            <p:cNvPr id="983" name="Google Shape;983;p23"/>
            <p:cNvSpPr/>
            <p:nvPr/>
          </p:nvSpPr>
          <p:spPr>
            <a:xfrm>
              <a:off x="0" y="0"/>
              <a:ext cx="3510478" cy="3207464"/>
            </a:xfrm>
            <a:custGeom>
              <a:avLst/>
              <a:gdLst/>
              <a:ahLst/>
              <a:cxnLst/>
              <a:rect l="l" t="t" r="r" b="b"/>
              <a:pathLst>
                <a:path w="3510478" h="3207464" extrusionOk="0">
                  <a:moveTo>
                    <a:pt x="0" y="0"/>
                  </a:moveTo>
                  <a:lnTo>
                    <a:pt x="3510478" y="0"/>
                  </a:lnTo>
                  <a:lnTo>
                    <a:pt x="3510478" y="3207464"/>
                  </a:lnTo>
                  <a:lnTo>
                    <a:pt x="0" y="32074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984" name="Google Shape;984;p23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5" name="Google Shape;985;p23"/>
          <p:cNvGrpSpPr/>
          <p:nvPr/>
        </p:nvGrpSpPr>
        <p:grpSpPr>
          <a:xfrm>
            <a:off x="0" y="-44567"/>
            <a:ext cx="6239068" cy="10331567"/>
            <a:chOff x="0" y="0"/>
            <a:chExt cx="1643211" cy="2721071"/>
          </a:xfrm>
        </p:grpSpPr>
        <p:sp>
          <p:nvSpPr>
            <p:cNvPr id="986" name="Google Shape;986;p23"/>
            <p:cNvSpPr/>
            <p:nvPr/>
          </p:nvSpPr>
          <p:spPr>
            <a:xfrm>
              <a:off x="0" y="0"/>
              <a:ext cx="1643211" cy="2721071"/>
            </a:xfrm>
            <a:custGeom>
              <a:avLst/>
              <a:gdLst/>
              <a:ahLst/>
              <a:cxnLst/>
              <a:rect l="l" t="t" r="r" b="b"/>
              <a:pathLst>
                <a:path w="1643211" h="2721071" extrusionOk="0">
                  <a:moveTo>
                    <a:pt x="0" y="0"/>
                  </a:moveTo>
                  <a:lnTo>
                    <a:pt x="1643211" y="0"/>
                  </a:lnTo>
                  <a:lnTo>
                    <a:pt x="1643211" y="2721071"/>
                  </a:lnTo>
                  <a:lnTo>
                    <a:pt x="0" y="2721071"/>
                  </a:lnTo>
                  <a:close/>
                </a:path>
              </a:pathLst>
            </a:custGeom>
            <a:solidFill>
              <a:srgbClr val="B89D40"/>
            </a:solidFill>
            <a:ln>
              <a:noFill/>
            </a:ln>
          </p:spPr>
        </p:sp>
        <p:sp>
          <p:nvSpPr>
            <p:cNvPr id="987" name="Google Shape;987;p23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88" name="Google Shape;988;p23"/>
          <p:cNvPicPr preferRelativeResize="0"/>
          <p:nvPr/>
        </p:nvPicPr>
        <p:blipFill rotWithShape="1">
          <a:blip r:embed="rId3">
            <a:alphaModFix/>
          </a:blip>
          <a:srcRect l="11213" r="11214"/>
          <a:stretch/>
        </p:blipFill>
        <p:spPr>
          <a:xfrm>
            <a:off x="658838" y="1028700"/>
            <a:ext cx="4171682" cy="8066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23"/>
          <p:cNvPicPr preferRelativeResize="0"/>
          <p:nvPr/>
        </p:nvPicPr>
        <p:blipFill rotWithShape="1">
          <a:blip r:embed="rId4">
            <a:alphaModFix/>
          </a:blip>
          <a:srcRect l="29331" r="1172"/>
          <a:stretch/>
        </p:blipFill>
        <p:spPr>
          <a:xfrm>
            <a:off x="4936804" y="1028700"/>
            <a:ext cx="4207196" cy="403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23"/>
          <p:cNvPicPr preferRelativeResize="0"/>
          <p:nvPr/>
        </p:nvPicPr>
        <p:blipFill rotWithShape="1">
          <a:blip r:embed="rId5">
            <a:alphaModFix/>
          </a:blip>
          <a:srcRect t="11893" b="17180"/>
          <a:stretch/>
        </p:blipFill>
        <p:spPr>
          <a:xfrm rot="-5400000">
            <a:off x="5064362" y="5015942"/>
            <a:ext cx="3952080" cy="42071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1" name="Google Shape;991;p23"/>
          <p:cNvGrpSpPr/>
          <p:nvPr/>
        </p:nvGrpSpPr>
        <p:grpSpPr>
          <a:xfrm>
            <a:off x="15912429" y="5143500"/>
            <a:ext cx="4713043" cy="7667830"/>
            <a:chOff x="0" y="0"/>
            <a:chExt cx="6284057" cy="10223773"/>
          </a:xfrm>
        </p:grpSpPr>
        <p:grpSp>
          <p:nvGrpSpPr>
            <p:cNvPr id="992" name="Google Shape;992;p23"/>
            <p:cNvGrpSpPr/>
            <p:nvPr/>
          </p:nvGrpSpPr>
          <p:grpSpPr>
            <a:xfrm rot="10800000">
              <a:off x="0" y="0"/>
              <a:ext cx="6284057" cy="10223773"/>
              <a:chOff x="0" y="0"/>
              <a:chExt cx="660400" cy="1074430"/>
            </a:xfrm>
          </p:grpSpPr>
          <p:sp>
            <p:nvSpPr>
              <p:cNvPr id="993" name="Google Shape;993;p23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2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9100" tIns="69100" rIns="69100" bIns="691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5" name="Google Shape;995;p23"/>
            <p:cNvGrpSpPr/>
            <p:nvPr/>
          </p:nvGrpSpPr>
          <p:grpSpPr>
            <a:xfrm rot="10800000">
              <a:off x="420671" y="478925"/>
              <a:ext cx="5442715" cy="9265924"/>
              <a:chOff x="0" y="0"/>
              <a:chExt cx="660400" cy="1124295"/>
            </a:xfrm>
          </p:grpSpPr>
          <p:sp>
            <p:nvSpPr>
              <p:cNvPr id="996" name="Google Shape;996;p23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2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9100" tIns="69100" rIns="69100" bIns="691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8" name="Google Shape;998;p23"/>
            <p:cNvGrpSpPr/>
            <p:nvPr/>
          </p:nvGrpSpPr>
          <p:grpSpPr>
            <a:xfrm rot="10800000">
              <a:off x="890341" y="1035154"/>
              <a:ext cx="4503375" cy="8153465"/>
              <a:chOff x="0" y="0"/>
              <a:chExt cx="660400" cy="1195670"/>
            </a:xfrm>
          </p:grpSpPr>
          <p:sp>
            <p:nvSpPr>
              <p:cNvPr id="999" name="Google Shape;999;p23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2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9100" tIns="69100" rIns="69100" bIns="691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1" name="Google Shape;1001;p23"/>
            <p:cNvGrpSpPr/>
            <p:nvPr/>
          </p:nvGrpSpPr>
          <p:grpSpPr>
            <a:xfrm rot="10800000">
              <a:off x="1367205" y="1586841"/>
              <a:ext cx="3549646" cy="7050091"/>
              <a:chOff x="0" y="0"/>
              <a:chExt cx="660400" cy="1311646"/>
            </a:xfrm>
          </p:grpSpPr>
          <p:sp>
            <p:nvSpPr>
              <p:cNvPr id="1002" name="Google Shape;1002;p23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2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9100" tIns="69100" rIns="69100" bIns="691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4" name="Google Shape;1004;p23"/>
            <p:cNvGrpSpPr/>
            <p:nvPr/>
          </p:nvGrpSpPr>
          <p:grpSpPr>
            <a:xfrm rot="10800000">
              <a:off x="1767947" y="2038058"/>
              <a:ext cx="2748163" cy="6147657"/>
              <a:chOff x="0" y="0"/>
              <a:chExt cx="660400" cy="1477319"/>
            </a:xfrm>
          </p:grpSpPr>
          <p:sp>
            <p:nvSpPr>
              <p:cNvPr id="1005" name="Google Shape;1005;p23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2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9100" tIns="69100" rIns="69100" bIns="691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7" name="Google Shape;1007;p23"/>
            <p:cNvGrpSpPr/>
            <p:nvPr/>
          </p:nvGrpSpPr>
          <p:grpSpPr>
            <a:xfrm rot="10800000">
              <a:off x="2115757" y="2469461"/>
              <a:ext cx="2052543" cy="5284852"/>
              <a:chOff x="0" y="0"/>
              <a:chExt cx="660400" cy="1700386"/>
            </a:xfrm>
          </p:grpSpPr>
          <p:sp>
            <p:nvSpPr>
              <p:cNvPr id="1008" name="Google Shape;1008;p23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2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9100" tIns="69100" rIns="69100" bIns="691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1010" name="Google Shape;1010;p23"/>
          <p:cNvCxnSpPr/>
          <p:nvPr/>
        </p:nvCxnSpPr>
        <p:spPr>
          <a:xfrm>
            <a:off x="0" y="671815"/>
            <a:ext cx="6239068" cy="0"/>
          </a:xfrm>
          <a:prstGeom prst="straightConnector1">
            <a:avLst/>
          </a:prstGeom>
          <a:noFill/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1" name="Google Shape;1011;p23"/>
          <p:cNvCxnSpPr/>
          <p:nvPr/>
        </p:nvCxnSpPr>
        <p:spPr>
          <a:xfrm>
            <a:off x="0" y="9469140"/>
            <a:ext cx="6239068" cy="0"/>
          </a:xfrm>
          <a:prstGeom prst="straightConnector1">
            <a:avLst/>
          </a:prstGeom>
          <a:noFill/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12" name="Google Shape;1012;p23"/>
          <p:cNvSpPr txBox="1"/>
          <p:nvPr/>
        </p:nvSpPr>
        <p:spPr>
          <a:xfrm>
            <a:off x="9867950" y="2376300"/>
            <a:ext cx="50772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What can you say about these new changes?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Share it here!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3" name="Google Shape;1013;p23"/>
          <p:cNvSpPr txBox="1"/>
          <p:nvPr/>
        </p:nvSpPr>
        <p:spPr>
          <a:xfrm>
            <a:off x="9867958" y="1009348"/>
            <a:ext cx="7467542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Awesome launch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64209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FF8"/>
        </a:solidFill>
        <a:effectLst/>
      </p:bgPr>
    </p:bg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9" name="Google Shape;859;p20"/>
          <p:cNvGrpSpPr/>
          <p:nvPr/>
        </p:nvGrpSpPr>
        <p:grpSpPr>
          <a:xfrm>
            <a:off x="15384711" y="-7367874"/>
            <a:ext cx="6568145" cy="10644284"/>
            <a:chOff x="1" y="1"/>
            <a:chExt cx="8757526" cy="14192379"/>
          </a:xfrm>
        </p:grpSpPr>
        <p:grpSp>
          <p:nvGrpSpPr>
            <p:cNvPr id="860" name="Google Shape;860;p20"/>
            <p:cNvGrpSpPr/>
            <p:nvPr/>
          </p:nvGrpSpPr>
          <p:grpSpPr>
            <a:xfrm rot="-13330">
              <a:off x="27419" y="16820"/>
              <a:ext cx="8702690" cy="14158740"/>
              <a:chOff x="0" y="0"/>
              <a:chExt cx="660400" cy="1074430"/>
            </a:xfrm>
          </p:grpSpPr>
          <p:sp>
            <p:nvSpPr>
              <p:cNvPr id="861" name="Google Shape;861;p20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3" name="Google Shape;863;p20"/>
            <p:cNvGrpSpPr/>
            <p:nvPr/>
          </p:nvGrpSpPr>
          <p:grpSpPr>
            <a:xfrm rot="-13330">
              <a:off x="648402" y="705475"/>
              <a:ext cx="7537530" cy="12832230"/>
              <a:chOff x="0" y="0"/>
              <a:chExt cx="660400" cy="1124295"/>
            </a:xfrm>
          </p:grpSpPr>
          <p:sp>
            <p:nvSpPr>
              <p:cNvPr id="864" name="Google Shape;864;p20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6" name="Google Shape;866;p20"/>
            <p:cNvGrpSpPr/>
            <p:nvPr/>
          </p:nvGrpSpPr>
          <p:grpSpPr>
            <a:xfrm rot="-13330">
              <a:off x="1299019" y="1526588"/>
              <a:ext cx="6236652" cy="11291604"/>
              <a:chOff x="0" y="0"/>
              <a:chExt cx="660400" cy="1195670"/>
            </a:xfrm>
          </p:grpSpPr>
          <p:sp>
            <p:nvSpPr>
              <p:cNvPr id="867" name="Google Shape;867;p20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9" name="Google Shape;869;p20"/>
            <p:cNvGrpSpPr/>
            <p:nvPr/>
          </p:nvGrpSpPr>
          <p:grpSpPr>
            <a:xfrm rot="-13330">
              <a:off x="1959040" y="2341986"/>
              <a:ext cx="4915848" cy="9763559"/>
              <a:chOff x="0" y="0"/>
              <a:chExt cx="660400" cy="1311646"/>
            </a:xfrm>
          </p:grpSpPr>
          <p:sp>
            <p:nvSpPr>
              <p:cNvPr id="870" name="Google Shape;870;p20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2" name="Google Shape;872;p20"/>
            <p:cNvGrpSpPr/>
            <p:nvPr/>
          </p:nvGrpSpPr>
          <p:grpSpPr>
            <a:xfrm rot="-13330">
              <a:off x="2514030" y="2969157"/>
              <a:ext cx="3805887" cy="8513792"/>
              <a:chOff x="0" y="0"/>
              <a:chExt cx="660400" cy="1477319"/>
            </a:xfrm>
          </p:grpSpPr>
          <p:sp>
            <p:nvSpPr>
              <p:cNvPr id="873" name="Google Shape;873;p20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5" name="Google Shape;875;p20"/>
            <p:cNvGrpSpPr/>
            <p:nvPr/>
          </p:nvGrpSpPr>
          <p:grpSpPr>
            <a:xfrm rot="-13330">
              <a:off x="2995591" y="3536797"/>
              <a:ext cx="2842534" cy="7318907"/>
              <a:chOff x="0" y="0"/>
              <a:chExt cx="660400" cy="1700386"/>
            </a:xfrm>
          </p:grpSpPr>
          <p:sp>
            <p:nvSpPr>
              <p:cNvPr id="876" name="Google Shape;876;p20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78" name="Google Shape;878;p20"/>
          <p:cNvGrpSpPr/>
          <p:nvPr/>
        </p:nvGrpSpPr>
        <p:grpSpPr>
          <a:xfrm>
            <a:off x="-3263509" y="6649625"/>
            <a:ext cx="6527018" cy="10619055"/>
            <a:chOff x="0" y="0"/>
            <a:chExt cx="8702690" cy="14158740"/>
          </a:xfrm>
        </p:grpSpPr>
        <p:grpSp>
          <p:nvGrpSpPr>
            <p:cNvPr id="879" name="Google Shape;879;p20"/>
            <p:cNvGrpSpPr/>
            <p:nvPr/>
          </p:nvGrpSpPr>
          <p:grpSpPr>
            <a:xfrm rot="10800000">
              <a:off x="0" y="0"/>
              <a:ext cx="8702690" cy="14158740"/>
              <a:chOff x="0" y="0"/>
              <a:chExt cx="660400" cy="1074430"/>
            </a:xfrm>
          </p:grpSpPr>
          <p:sp>
            <p:nvSpPr>
              <p:cNvPr id="880" name="Google Shape;880;p20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2" name="Google Shape;882;p20"/>
            <p:cNvGrpSpPr/>
            <p:nvPr/>
          </p:nvGrpSpPr>
          <p:grpSpPr>
            <a:xfrm rot="10800000">
              <a:off x="582580" y="585023"/>
              <a:ext cx="7537530" cy="12832230"/>
              <a:chOff x="0" y="0"/>
              <a:chExt cx="660400" cy="1124295"/>
            </a:xfrm>
          </p:grpSpPr>
          <p:sp>
            <p:nvSpPr>
              <p:cNvPr id="883" name="Google Shape;883;p20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5" name="Google Shape;885;p20"/>
            <p:cNvGrpSpPr/>
            <p:nvPr/>
          </p:nvGrpSpPr>
          <p:grpSpPr>
            <a:xfrm rot="10800000">
              <a:off x="1233019" y="1309578"/>
              <a:ext cx="6236652" cy="11291604"/>
              <a:chOff x="0" y="0"/>
              <a:chExt cx="660400" cy="1195670"/>
            </a:xfrm>
          </p:grpSpPr>
          <p:sp>
            <p:nvSpPr>
              <p:cNvPr id="886" name="Google Shape;886;p20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8" name="Google Shape;888;p20"/>
            <p:cNvGrpSpPr/>
            <p:nvPr/>
          </p:nvGrpSpPr>
          <p:grpSpPr>
            <a:xfrm rot="10800000">
              <a:off x="1893421" y="2171615"/>
              <a:ext cx="4915848" cy="9763559"/>
              <a:chOff x="0" y="0"/>
              <a:chExt cx="660400" cy="1311646"/>
            </a:xfrm>
          </p:grpSpPr>
          <p:sp>
            <p:nvSpPr>
              <p:cNvPr id="889" name="Google Shape;889;p20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1" name="Google Shape;891;p20"/>
            <p:cNvGrpSpPr/>
            <p:nvPr/>
          </p:nvGrpSpPr>
          <p:grpSpPr>
            <a:xfrm rot="10800000">
              <a:off x="2448402" y="2794211"/>
              <a:ext cx="3805887" cy="8513792"/>
              <a:chOff x="0" y="0"/>
              <a:chExt cx="660400" cy="1477319"/>
            </a:xfrm>
          </p:grpSpPr>
          <p:sp>
            <p:nvSpPr>
              <p:cNvPr id="892" name="Google Shape;892;p20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4" name="Google Shape;894;p20"/>
            <p:cNvGrpSpPr/>
            <p:nvPr/>
          </p:nvGrpSpPr>
          <p:grpSpPr>
            <a:xfrm rot="10800000">
              <a:off x="2930078" y="3421456"/>
              <a:ext cx="2842534" cy="7318907"/>
              <a:chOff x="0" y="0"/>
              <a:chExt cx="660400" cy="1700386"/>
            </a:xfrm>
          </p:grpSpPr>
          <p:sp>
            <p:nvSpPr>
              <p:cNvPr id="895" name="Google Shape;895;p20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97" name="Google Shape;897;p20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898" name="Google Shape;898;p20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99" name="Google Shape;899;p2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0" name="Google Shape;900;p20"/>
          <p:cNvGrpSpPr/>
          <p:nvPr/>
        </p:nvGrpSpPr>
        <p:grpSpPr>
          <a:xfrm>
            <a:off x="1509264" y="1566144"/>
            <a:ext cx="15312697" cy="7237746"/>
            <a:chOff x="0" y="0"/>
            <a:chExt cx="4032974" cy="1906238"/>
          </a:xfrm>
        </p:grpSpPr>
        <p:sp>
          <p:nvSpPr>
            <p:cNvPr id="901" name="Google Shape;901;p20"/>
            <p:cNvSpPr/>
            <p:nvPr/>
          </p:nvSpPr>
          <p:spPr>
            <a:xfrm>
              <a:off x="0" y="0"/>
              <a:ext cx="4032974" cy="1906238"/>
            </a:xfrm>
            <a:custGeom>
              <a:avLst/>
              <a:gdLst/>
              <a:ahLst/>
              <a:cxnLst/>
              <a:rect l="l" t="t" r="r" b="b"/>
              <a:pathLst>
                <a:path w="4032974" h="1906238" extrusionOk="0">
                  <a:moveTo>
                    <a:pt x="0" y="0"/>
                  </a:moveTo>
                  <a:lnTo>
                    <a:pt x="4032974" y="0"/>
                  </a:lnTo>
                  <a:lnTo>
                    <a:pt x="4032974" y="1906238"/>
                  </a:lnTo>
                  <a:lnTo>
                    <a:pt x="0" y="19062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902" name="Google Shape;902;p2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03" name="Google Shape;903;p20"/>
          <p:cNvPicPr preferRelativeResize="0"/>
          <p:nvPr/>
        </p:nvPicPr>
        <p:blipFill rotWithShape="1">
          <a:blip r:embed="rId3">
            <a:alphaModFix/>
          </a:blip>
          <a:srcRect t="18825" r="1780" b="34620"/>
          <a:stretch/>
        </p:blipFill>
        <p:spPr>
          <a:xfrm>
            <a:off x="1775674" y="3865033"/>
            <a:ext cx="14774137" cy="4715850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0"/>
          <p:cNvSpPr txBox="1"/>
          <p:nvPr/>
        </p:nvSpPr>
        <p:spPr>
          <a:xfrm>
            <a:off x="6616700" y="1895285"/>
            <a:ext cx="5962679" cy="138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Big news!</a:t>
            </a:r>
            <a:endParaRPr/>
          </a:p>
        </p:txBody>
      </p:sp>
      <p:grpSp>
        <p:nvGrpSpPr>
          <p:cNvPr id="905" name="Google Shape;905;p20"/>
          <p:cNvGrpSpPr/>
          <p:nvPr/>
        </p:nvGrpSpPr>
        <p:grpSpPr>
          <a:xfrm>
            <a:off x="6193367" y="3792056"/>
            <a:ext cx="5901267" cy="3086086"/>
            <a:chOff x="0" y="0"/>
            <a:chExt cx="1554243" cy="812800"/>
          </a:xfrm>
        </p:grpSpPr>
        <p:sp>
          <p:nvSpPr>
            <p:cNvPr id="906" name="Google Shape;906;p20"/>
            <p:cNvSpPr/>
            <p:nvPr/>
          </p:nvSpPr>
          <p:spPr>
            <a:xfrm>
              <a:off x="0" y="0"/>
              <a:ext cx="1554243" cy="38441"/>
            </a:xfrm>
            <a:custGeom>
              <a:avLst/>
              <a:gdLst/>
              <a:ahLst/>
              <a:cxnLst/>
              <a:rect l="l" t="t" r="r" b="b"/>
              <a:pathLst>
                <a:path w="1554243" h="38441" extrusionOk="0">
                  <a:moveTo>
                    <a:pt x="0" y="0"/>
                  </a:moveTo>
                  <a:lnTo>
                    <a:pt x="1554243" y="0"/>
                  </a:lnTo>
                  <a:lnTo>
                    <a:pt x="1554243" y="38441"/>
                  </a:lnTo>
                  <a:lnTo>
                    <a:pt x="0" y="38441"/>
                  </a:lnTo>
                  <a:close/>
                </a:path>
              </a:pathLst>
            </a:custGeom>
            <a:solidFill>
              <a:srgbClr val="B89D40"/>
            </a:solidFill>
            <a:ln>
              <a:noFill/>
            </a:ln>
          </p:spPr>
        </p:sp>
        <p:sp>
          <p:nvSpPr>
            <p:cNvPr id="907" name="Google Shape;907;p2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1742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FF8"/>
        </a:solidFill>
        <a:effectLst/>
      </p:bgPr>
    </p:bg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7"/>
          <p:cNvSpPr txBox="1"/>
          <p:nvPr/>
        </p:nvSpPr>
        <p:spPr>
          <a:xfrm>
            <a:off x="1028700" y="1019175"/>
            <a:ext cx="9467126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9000" b="0" i="0" u="none" strike="noStrike" cap="none" dirty="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Tartalom</a:t>
            </a:r>
            <a:endParaRPr dirty="0"/>
          </a:p>
        </p:txBody>
      </p:sp>
      <p:sp>
        <p:nvSpPr>
          <p:cNvPr id="654" name="Google Shape;654;p17"/>
          <p:cNvSpPr txBox="1"/>
          <p:nvPr/>
        </p:nvSpPr>
        <p:spPr>
          <a:xfrm>
            <a:off x="2350558" y="4394595"/>
            <a:ext cx="4110600" cy="499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499" dirty="0">
                <a:latin typeface="Open Sans"/>
                <a:ea typeface="Open Sans"/>
                <a:cs typeface="Open Sans"/>
                <a:sym typeface="Open Sans"/>
              </a:rPr>
              <a:t>Téma bemutatása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55" name="Google Shape;655;p17"/>
          <p:cNvGrpSpPr/>
          <p:nvPr/>
        </p:nvGrpSpPr>
        <p:grpSpPr>
          <a:xfrm>
            <a:off x="2350558" y="3210430"/>
            <a:ext cx="1044319" cy="1044319"/>
            <a:chOff x="0" y="0"/>
            <a:chExt cx="812800" cy="812800"/>
          </a:xfrm>
        </p:grpSpPr>
        <p:sp>
          <p:nvSpPr>
            <p:cNvPr id="656" name="Google Shape;656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57" name="Google Shape;657;p17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8" name="Google Shape;658;p17"/>
          <p:cNvSpPr txBox="1"/>
          <p:nvPr/>
        </p:nvSpPr>
        <p:spPr>
          <a:xfrm>
            <a:off x="2475238" y="3143755"/>
            <a:ext cx="794960" cy="976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7DBFF8"/>
                </a:solidFill>
                <a:latin typeface="Alice"/>
                <a:ea typeface="Alice"/>
                <a:cs typeface="Alice"/>
                <a:sym typeface="Alice"/>
              </a:rPr>
              <a:t>01</a:t>
            </a:r>
            <a:endParaRPr/>
          </a:p>
        </p:txBody>
      </p:sp>
      <p:sp>
        <p:nvSpPr>
          <p:cNvPr id="659" name="Google Shape;659;p17"/>
          <p:cNvSpPr txBox="1"/>
          <p:nvPr/>
        </p:nvSpPr>
        <p:spPr>
          <a:xfrm>
            <a:off x="7180792" y="4394595"/>
            <a:ext cx="4110600" cy="499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499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Alkalmazott technológiák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60" name="Google Shape;660;p17"/>
          <p:cNvGrpSpPr/>
          <p:nvPr/>
        </p:nvGrpSpPr>
        <p:grpSpPr>
          <a:xfrm>
            <a:off x="7180792" y="3210430"/>
            <a:ext cx="1044319" cy="1044319"/>
            <a:chOff x="0" y="0"/>
            <a:chExt cx="812800" cy="812800"/>
          </a:xfrm>
        </p:grpSpPr>
        <p:sp>
          <p:nvSpPr>
            <p:cNvPr id="661" name="Google Shape;661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62" name="Google Shape;662;p17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3" name="Google Shape;663;p17"/>
          <p:cNvSpPr txBox="1"/>
          <p:nvPr/>
        </p:nvSpPr>
        <p:spPr>
          <a:xfrm>
            <a:off x="7305471" y="3143755"/>
            <a:ext cx="919639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7DBFF8"/>
                </a:solidFill>
                <a:latin typeface="Alice"/>
                <a:ea typeface="Alice"/>
                <a:cs typeface="Alice"/>
                <a:sym typeface="Alice"/>
              </a:rPr>
              <a:t>02</a:t>
            </a:r>
            <a:endParaRPr/>
          </a:p>
        </p:txBody>
      </p:sp>
      <p:sp>
        <p:nvSpPr>
          <p:cNvPr id="664" name="Google Shape;664;p17"/>
          <p:cNvSpPr txBox="1"/>
          <p:nvPr/>
        </p:nvSpPr>
        <p:spPr>
          <a:xfrm>
            <a:off x="12011025" y="4394595"/>
            <a:ext cx="4110600" cy="499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499" dirty="0">
                <a:latin typeface="Open Sans"/>
                <a:ea typeface="Open Sans"/>
                <a:cs typeface="Open Sans"/>
                <a:sym typeface="Open Sans"/>
              </a:rPr>
              <a:t>Kígyós Játék</a:t>
            </a:r>
            <a:endParaRPr lang="en-US" dirty="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65" name="Google Shape;665;p17"/>
          <p:cNvGrpSpPr/>
          <p:nvPr/>
        </p:nvGrpSpPr>
        <p:grpSpPr>
          <a:xfrm>
            <a:off x="12011025" y="3210430"/>
            <a:ext cx="1044319" cy="1044319"/>
            <a:chOff x="0" y="0"/>
            <a:chExt cx="812800" cy="812800"/>
          </a:xfrm>
        </p:grpSpPr>
        <p:sp>
          <p:nvSpPr>
            <p:cNvPr id="666" name="Google Shape;666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67" name="Google Shape;667;p17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8" name="Google Shape;668;p17"/>
          <p:cNvSpPr txBox="1"/>
          <p:nvPr/>
        </p:nvSpPr>
        <p:spPr>
          <a:xfrm>
            <a:off x="12135704" y="3143755"/>
            <a:ext cx="919639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7DBFF8"/>
                </a:solidFill>
                <a:latin typeface="Alice"/>
                <a:ea typeface="Alice"/>
                <a:cs typeface="Alice"/>
                <a:sym typeface="Alice"/>
              </a:rPr>
              <a:t>03</a:t>
            </a:r>
            <a:endParaRPr/>
          </a:p>
        </p:txBody>
      </p:sp>
      <p:sp>
        <p:nvSpPr>
          <p:cNvPr id="669" name="Google Shape;669;p17"/>
          <p:cNvSpPr txBox="1"/>
          <p:nvPr/>
        </p:nvSpPr>
        <p:spPr>
          <a:xfrm>
            <a:off x="2350558" y="7181186"/>
            <a:ext cx="4110600" cy="519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599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Ebéd Játék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70" name="Google Shape;670;p17"/>
          <p:cNvGrpSpPr/>
          <p:nvPr/>
        </p:nvGrpSpPr>
        <p:grpSpPr>
          <a:xfrm>
            <a:off x="2350558" y="5987497"/>
            <a:ext cx="1044319" cy="1044319"/>
            <a:chOff x="0" y="0"/>
            <a:chExt cx="812800" cy="812800"/>
          </a:xfrm>
        </p:grpSpPr>
        <p:sp>
          <p:nvSpPr>
            <p:cNvPr id="671" name="Google Shape;671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72" name="Google Shape;672;p17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3" name="Google Shape;673;p17"/>
          <p:cNvSpPr txBox="1"/>
          <p:nvPr/>
        </p:nvSpPr>
        <p:spPr>
          <a:xfrm>
            <a:off x="2475238" y="5920822"/>
            <a:ext cx="1029759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7DBFF8"/>
                </a:solidFill>
                <a:latin typeface="Alice"/>
                <a:ea typeface="Alice"/>
                <a:cs typeface="Alice"/>
                <a:sym typeface="Alice"/>
              </a:rPr>
              <a:t>04</a:t>
            </a:r>
            <a:endParaRPr/>
          </a:p>
        </p:txBody>
      </p:sp>
      <p:sp>
        <p:nvSpPr>
          <p:cNvPr id="674" name="Google Shape;674;p17"/>
          <p:cNvSpPr txBox="1"/>
          <p:nvPr/>
        </p:nvSpPr>
        <p:spPr>
          <a:xfrm>
            <a:off x="7180792" y="7171661"/>
            <a:ext cx="4110600" cy="499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499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Quiz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75" name="Google Shape;675;p17"/>
          <p:cNvGrpSpPr/>
          <p:nvPr/>
        </p:nvGrpSpPr>
        <p:grpSpPr>
          <a:xfrm>
            <a:off x="7180792" y="5987497"/>
            <a:ext cx="1044319" cy="1044319"/>
            <a:chOff x="0" y="0"/>
            <a:chExt cx="812800" cy="812800"/>
          </a:xfrm>
        </p:grpSpPr>
        <p:sp>
          <p:nvSpPr>
            <p:cNvPr id="676" name="Google Shape;676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77" name="Google Shape;677;p17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8" name="Google Shape;678;p17"/>
          <p:cNvSpPr txBox="1"/>
          <p:nvPr/>
        </p:nvSpPr>
        <p:spPr>
          <a:xfrm>
            <a:off x="7305471" y="5920822"/>
            <a:ext cx="1059108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7DBFF8"/>
                </a:solidFill>
                <a:latin typeface="Alice"/>
                <a:ea typeface="Alice"/>
                <a:cs typeface="Alice"/>
                <a:sym typeface="Alice"/>
              </a:rPr>
              <a:t>05</a:t>
            </a:r>
            <a:endParaRPr/>
          </a:p>
        </p:txBody>
      </p:sp>
      <p:sp>
        <p:nvSpPr>
          <p:cNvPr id="679" name="Google Shape;679;p17"/>
          <p:cNvSpPr txBox="1"/>
          <p:nvPr/>
        </p:nvSpPr>
        <p:spPr>
          <a:xfrm>
            <a:off x="12011025" y="7171661"/>
            <a:ext cx="4110600" cy="499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2499" i="0" u="none" strike="noStrike" cap="none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Github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80" name="Google Shape;680;p17"/>
          <p:cNvGrpSpPr/>
          <p:nvPr/>
        </p:nvGrpSpPr>
        <p:grpSpPr>
          <a:xfrm>
            <a:off x="12011025" y="5987497"/>
            <a:ext cx="1044319" cy="1044319"/>
            <a:chOff x="0" y="0"/>
            <a:chExt cx="812800" cy="812800"/>
          </a:xfrm>
        </p:grpSpPr>
        <p:sp>
          <p:nvSpPr>
            <p:cNvPr id="681" name="Google Shape;681;p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682" name="Google Shape;682;p17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3" name="Google Shape;683;p17"/>
          <p:cNvSpPr txBox="1"/>
          <p:nvPr/>
        </p:nvSpPr>
        <p:spPr>
          <a:xfrm>
            <a:off x="12135704" y="5920822"/>
            <a:ext cx="1103133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7DBFF8"/>
                </a:solidFill>
                <a:latin typeface="Alice"/>
                <a:ea typeface="Alice"/>
                <a:cs typeface="Alice"/>
                <a:sym typeface="Alice"/>
              </a:rPr>
              <a:t>06</a:t>
            </a:r>
            <a:endParaRPr/>
          </a:p>
        </p:txBody>
      </p:sp>
      <p:grpSp>
        <p:nvGrpSpPr>
          <p:cNvPr id="684" name="Google Shape;684;p17"/>
          <p:cNvGrpSpPr/>
          <p:nvPr/>
        </p:nvGrpSpPr>
        <p:grpSpPr>
          <a:xfrm rot="10786669">
            <a:off x="15045055" y="-5690364"/>
            <a:ext cx="6527018" cy="10619055"/>
            <a:chOff x="0" y="0"/>
            <a:chExt cx="8702690" cy="14158740"/>
          </a:xfrm>
        </p:grpSpPr>
        <p:grpSp>
          <p:nvGrpSpPr>
            <p:cNvPr id="685" name="Google Shape;685;p17"/>
            <p:cNvGrpSpPr/>
            <p:nvPr/>
          </p:nvGrpSpPr>
          <p:grpSpPr>
            <a:xfrm rot="10800000">
              <a:off x="0" y="0"/>
              <a:ext cx="8702690" cy="14158740"/>
              <a:chOff x="0" y="0"/>
              <a:chExt cx="660400" cy="1074430"/>
            </a:xfrm>
          </p:grpSpPr>
          <p:sp>
            <p:nvSpPr>
              <p:cNvPr id="686" name="Google Shape;686;p17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17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8" name="Google Shape;688;p17"/>
            <p:cNvGrpSpPr/>
            <p:nvPr/>
          </p:nvGrpSpPr>
          <p:grpSpPr>
            <a:xfrm rot="10800000">
              <a:off x="582580" y="585023"/>
              <a:ext cx="7537530" cy="12832230"/>
              <a:chOff x="0" y="0"/>
              <a:chExt cx="660400" cy="1124295"/>
            </a:xfrm>
          </p:grpSpPr>
          <p:sp>
            <p:nvSpPr>
              <p:cNvPr id="689" name="Google Shape;689;p17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7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1" name="Google Shape;691;p17"/>
            <p:cNvGrpSpPr/>
            <p:nvPr/>
          </p:nvGrpSpPr>
          <p:grpSpPr>
            <a:xfrm rot="10800000">
              <a:off x="1233019" y="1309578"/>
              <a:ext cx="6236652" cy="11291604"/>
              <a:chOff x="0" y="0"/>
              <a:chExt cx="660400" cy="1195670"/>
            </a:xfrm>
          </p:grpSpPr>
          <p:sp>
            <p:nvSpPr>
              <p:cNvPr id="692" name="Google Shape;692;p17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7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4" name="Google Shape;694;p17"/>
            <p:cNvGrpSpPr/>
            <p:nvPr/>
          </p:nvGrpSpPr>
          <p:grpSpPr>
            <a:xfrm rot="10800000">
              <a:off x="1893421" y="2171615"/>
              <a:ext cx="4915848" cy="9763559"/>
              <a:chOff x="0" y="0"/>
              <a:chExt cx="660400" cy="1311646"/>
            </a:xfrm>
          </p:grpSpPr>
          <p:sp>
            <p:nvSpPr>
              <p:cNvPr id="695" name="Google Shape;695;p17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7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7" name="Google Shape;697;p17"/>
            <p:cNvGrpSpPr/>
            <p:nvPr/>
          </p:nvGrpSpPr>
          <p:grpSpPr>
            <a:xfrm rot="10800000">
              <a:off x="2448402" y="2794211"/>
              <a:ext cx="3805887" cy="8513792"/>
              <a:chOff x="0" y="0"/>
              <a:chExt cx="660400" cy="1477319"/>
            </a:xfrm>
          </p:grpSpPr>
          <p:sp>
            <p:nvSpPr>
              <p:cNvPr id="698" name="Google Shape;698;p17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17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0" name="Google Shape;700;p17"/>
            <p:cNvGrpSpPr/>
            <p:nvPr/>
          </p:nvGrpSpPr>
          <p:grpSpPr>
            <a:xfrm rot="10800000">
              <a:off x="2930078" y="3421456"/>
              <a:ext cx="2842534" cy="7318907"/>
              <a:chOff x="0" y="0"/>
              <a:chExt cx="660400" cy="1700386"/>
            </a:xfrm>
          </p:grpSpPr>
          <p:sp>
            <p:nvSpPr>
              <p:cNvPr id="701" name="Google Shape;701;p17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17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03" name="Google Shape;703;p17"/>
          <p:cNvGrpSpPr/>
          <p:nvPr/>
        </p:nvGrpSpPr>
        <p:grpSpPr>
          <a:xfrm rot="10800000">
            <a:off x="-3774293" y="7182300"/>
            <a:ext cx="6527018" cy="10619055"/>
            <a:chOff x="0" y="0"/>
            <a:chExt cx="660400" cy="1074430"/>
          </a:xfrm>
        </p:grpSpPr>
        <p:sp>
          <p:nvSpPr>
            <p:cNvPr id="704" name="Google Shape;704;p17"/>
            <p:cNvSpPr/>
            <p:nvPr/>
          </p:nvSpPr>
          <p:spPr>
            <a:xfrm>
              <a:off x="0" y="0"/>
              <a:ext cx="660400" cy="1074430"/>
            </a:xfrm>
            <a:custGeom>
              <a:avLst/>
              <a:gdLst/>
              <a:ahLst/>
              <a:cxnLst/>
              <a:rect l="l" t="t" r="r" b="b"/>
              <a:pathLst>
                <a:path w="660400" h="1074430" extrusionOk="0">
                  <a:moveTo>
                    <a:pt x="220252" y="1055361"/>
                  </a:moveTo>
                  <a:cubicBezTo>
                    <a:pt x="254109" y="1066875"/>
                    <a:pt x="292600" y="1074430"/>
                    <a:pt x="330378" y="1074430"/>
                  </a:cubicBezTo>
                  <a:cubicBezTo>
                    <a:pt x="368157" y="1074430"/>
                    <a:pt x="404509" y="1067953"/>
                    <a:pt x="438009" y="1056439"/>
                  </a:cubicBezTo>
                  <a:cubicBezTo>
                    <a:pt x="438723" y="1056080"/>
                    <a:pt x="439435" y="1056080"/>
                    <a:pt x="440148" y="1055720"/>
                  </a:cubicBezTo>
                  <a:cubicBezTo>
                    <a:pt x="565955" y="1009665"/>
                    <a:pt x="658618" y="888051"/>
                    <a:pt x="660400" y="74011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39567"/>
                  </a:lnTo>
                  <a:cubicBezTo>
                    <a:pt x="1782" y="888770"/>
                    <a:pt x="93019" y="1010385"/>
                    <a:pt x="220252" y="105536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7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6" name="Google Shape;706;p17"/>
          <p:cNvGrpSpPr/>
          <p:nvPr/>
        </p:nvGrpSpPr>
        <p:grpSpPr>
          <a:xfrm rot="10800000">
            <a:off x="-3337357" y="7621067"/>
            <a:ext cx="5653147" cy="9624172"/>
            <a:chOff x="0" y="0"/>
            <a:chExt cx="660400" cy="1124295"/>
          </a:xfrm>
        </p:grpSpPr>
        <p:sp>
          <p:nvSpPr>
            <p:cNvPr id="707" name="Google Shape;707;p17"/>
            <p:cNvSpPr/>
            <p:nvPr/>
          </p:nvSpPr>
          <p:spPr>
            <a:xfrm>
              <a:off x="0" y="0"/>
              <a:ext cx="660400" cy="1124295"/>
            </a:xfrm>
            <a:custGeom>
              <a:avLst/>
              <a:gdLst/>
              <a:ahLst/>
              <a:cxnLst/>
              <a:rect l="l" t="t" r="r" b="b"/>
              <a:pathLst>
                <a:path w="660400" h="1124295" extrusionOk="0">
                  <a:moveTo>
                    <a:pt x="220252" y="1105226"/>
                  </a:moveTo>
                  <a:cubicBezTo>
                    <a:pt x="254109" y="1116739"/>
                    <a:pt x="292600" y="1124295"/>
                    <a:pt x="330378" y="1124295"/>
                  </a:cubicBezTo>
                  <a:cubicBezTo>
                    <a:pt x="368157" y="1124295"/>
                    <a:pt x="404509" y="1117818"/>
                    <a:pt x="438009" y="1106304"/>
                  </a:cubicBezTo>
                  <a:cubicBezTo>
                    <a:pt x="438723" y="1105945"/>
                    <a:pt x="439435" y="1105945"/>
                    <a:pt x="440148" y="1105585"/>
                  </a:cubicBezTo>
                  <a:cubicBezTo>
                    <a:pt x="565955" y="1059530"/>
                    <a:pt x="658618" y="937916"/>
                    <a:pt x="660400" y="78887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88288"/>
                  </a:lnTo>
                  <a:cubicBezTo>
                    <a:pt x="1782" y="938635"/>
                    <a:pt x="93019" y="1060250"/>
                    <a:pt x="220252" y="110522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7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09" name="Google Shape;709;p17"/>
          <p:cNvGrpSpPr/>
          <p:nvPr/>
        </p:nvGrpSpPr>
        <p:grpSpPr>
          <a:xfrm rot="10800000">
            <a:off x="-2849528" y="8164484"/>
            <a:ext cx="4677489" cy="8468703"/>
            <a:chOff x="0" y="0"/>
            <a:chExt cx="660400" cy="1195670"/>
          </a:xfrm>
        </p:grpSpPr>
        <p:sp>
          <p:nvSpPr>
            <p:cNvPr id="710" name="Google Shape;710;p17"/>
            <p:cNvSpPr/>
            <p:nvPr/>
          </p:nvSpPr>
          <p:spPr>
            <a:xfrm>
              <a:off x="0" y="0"/>
              <a:ext cx="660400" cy="1195670"/>
            </a:xfrm>
            <a:custGeom>
              <a:avLst/>
              <a:gdLst/>
              <a:ahLst/>
              <a:cxnLst/>
              <a:rect l="l" t="t" r="r" b="b"/>
              <a:pathLst>
                <a:path w="660400" h="1195670" extrusionOk="0">
                  <a:moveTo>
                    <a:pt x="220252" y="1176601"/>
                  </a:moveTo>
                  <a:cubicBezTo>
                    <a:pt x="254109" y="1188114"/>
                    <a:pt x="292600" y="1195670"/>
                    <a:pt x="330378" y="1195670"/>
                  </a:cubicBezTo>
                  <a:cubicBezTo>
                    <a:pt x="368157" y="1195670"/>
                    <a:pt x="404509" y="1189193"/>
                    <a:pt x="438009" y="1177679"/>
                  </a:cubicBezTo>
                  <a:cubicBezTo>
                    <a:pt x="438723" y="1177320"/>
                    <a:pt x="439435" y="1177320"/>
                    <a:pt x="440148" y="1176960"/>
                  </a:cubicBezTo>
                  <a:cubicBezTo>
                    <a:pt x="565955" y="1130905"/>
                    <a:pt x="658618" y="1009291"/>
                    <a:pt x="660400" y="85866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858026"/>
                  </a:lnTo>
                  <a:cubicBezTo>
                    <a:pt x="1782" y="1010010"/>
                    <a:pt x="93019" y="1131625"/>
                    <a:pt x="220252" y="117660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7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2" name="Google Shape;712;p17"/>
          <p:cNvGrpSpPr/>
          <p:nvPr/>
        </p:nvGrpSpPr>
        <p:grpSpPr>
          <a:xfrm rot="10800000">
            <a:off x="-2354227" y="8737501"/>
            <a:ext cx="3686886" cy="7322669"/>
            <a:chOff x="0" y="0"/>
            <a:chExt cx="660400" cy="1311646"/>
          </a:xfrm>
        </p:grpSpPr>
        <p:sp>
          <p:nvSpPr>
            <p:cNvPr id="713" name="Google Shape;713;p17"/>
            <p:cNvSpPr/>
            <p:nvPr/>
          </p:nvSpPr>
          <p:spPr>
            <a:xfrm>
              <a:off x="0" y="0"/>
              <a:ext cx="660400" cy="1311646"/>
            </a:xfrm>
            <a:custGeom>
              <a:avLst/>
              <a:gdLst/>
              <a:ahLst/>
              <a:cxnLst/>
              <a:rect l="l" t="t" r="r" b="b"/>
              <a:pathLst>
                <a:path w="660400" h="1311646" extrusionOk="0">
                  <a:moveTo>
                    <a:pt x="220252" y="1292577"/>
                  </a:moveTo>
                  <a:cubicBezTo>
                    <a:pt x="254109" y="1304091"/>
                    <a:pt x="292600" y="1311646"/>
                    <a:pt x="330378" y="1311646"/>
                  </a:cubicBezTo>
                  <a:cubicBezTo>
                    <a:pt x="368157" y="1311646"/>
                    <a:pt x="404509" y="1305169"/>
                    <a:pt x="438009" y="1293656"/>
                  </a:cubicBezTo>
                  <a:cubicBezTo>
                    <a:pt x="438723" y="1293296"/>
                    <a:pt x="439435" y="1293296"/>
                    <a:pt x="440148" y="1292937"/>
                  </a:cubicBezTo>
                  <a:cubicBezTo>
                    <a:pt x="565955" y="1246881"/>
                    <a:pt x="658618" y="1125267"/>
                    <a:pt x="660400" y="9720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71342"/>
                  </a:lnTo>
                  <a:cubicBezTo>
                    <a:pt x="1782" y="1125986"/>
                    <a:pt x="93019" y="1247601"/>
                    <a:pt x="220252" y="129257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7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5" name="Google Shape;715;p17"/>
          <p:cNvGrpSpPr/>
          <p:nvPr/>
        </p:nvGrpSpPr>
        <p:grpSpPr>
          <a:xfrm rot="10800000">
            <a:off x="-1937991" y="9277958"/>
            <a:ext cx="2854415" cy="6385344"/>
            <a:chOff x="0" y="0"/>
            <a:chExt cx="660400" cy="1477319"/>
          </a:xfrm>
        </p:grpSpPr>
        <p:sp>
          <p:nvSpPr>
            <p:cNvPr id="716" name="Google Shape;716;p17"/>
            <p:cNvSpPr/>
            <p:nvPr/>
          </p:nvSpPr>
          <p:spPr>
            <a:xfrm>
              <a:off x="0" y="0"/>
              <a:ext cx="660400" cy="1477319"/>
            </a:xfrm>
            <a:custGeom>
              <a:avLst/>
              <a:gdLst/>
              <a:ahLst/>
              <a:cxnLst/>
              <a:rect l="l" t="t" r="r" b="b"/>
              <a:pathLst>
                <a:path w="660400" h="1477319" extrusionOk="0">
                  <a:moveTo>
                    <a:pt x="220252" y="1458250"/>
                  </a:moveTo>
                  <a:cubicBezTo>
                    <a:pt x="254109" y="1469763"/>
                    <a:pt x="292600" y="1477319"/>
                    <a:pt x="330378" y="1477319"/>
                  </a:cubicBezTo>
                  <a:cubicBezTo>
                    <a:pt x="368157" y="1477319"/>
                    <a:pt x="404509" y="1470842"/>
                    <a:pt x="438009" y="1459328"/>
                  </a:cubicBezTo>
                  <a:cubicBezTo>
                    <a:pt x="438723" y="1458968"/>
                    <a:pt x="439435" y="1458968"/>
                    <a:pt x="440148" y="1458609"/>
                  </a:cubicBezTo>
                  <a:cubicBezTo>
                    <a:pt x="565955" y="1412554"/>
                    <a:pt x="658618" y="1290940"/>
                    <a:pt x="660400" y="11340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33214"/>
                  </a:lnTo>
                  <a:cubicBezTo>
                    <a:pt x="1782" y="1291659"/>
                    <a:pt x="93019" y="1413274"/>
                    <a:pt x="220252" y="145825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7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8" name="Google Shape;718;p17"/>
          <p:cNvGrpSpPr/>
          <p:nvPr/>
        </p:nvGrpSpPr>
        <p:grpSpPr>
          <a:xfrm rot="10800000">
            <a:off x="-1576734" y="9748392"/>
            <a:ext cx="2131901" cy="5489180"/>
            <a:chOff x="0" y="0"/>
            <a:chExt cx="660400" cy="1700386"/>
          </a:xfrm>
        </p:grpSpPr>
        <p:sp>
          <p:nvSpPr>
            <p:cNvPr id="719" name="Google Shape;719;p17"/>
            <p:cNvSpPr/>
            <p:nvPr/>
          </p:nvSpPr>
          <p:spPr>
            <a:xfrm>
              <a:off x="0" y="0"/>
              <a:ext cx="660400" cy="1700386"/>
            </a:xfrm>
            <a:custGeom>
              <a:avLst/>
              <a:gdLst/>
              <a:ahLst/>
              <a:cxnLst/>
              <a:rect l="l" t="t" r="r" b="b"/>
              <a:pathLst>
                <a:path w="660400" h="1700386" extrusionOk="0">
                  <a:moveTo>
                    <a:pt x="220252" y="1681317"/>
                  </a:moveTo>
                  <a:cubicBezTo>
                    <a:pt x="254109" y="1692831"/>
                    <a:pt x="292600" y="1700386"/>
                    <a:pt x="330378" y="1700386"/>
                  </a:cubicBezTo>
                  <a:cubicBezTo>
                    <a:pt x="368157" y="1700386"/>
                    <a:pt x="404509" y="1693909"/>
                    <a:pt x="438009" y="1682396"/>
                  </a:cubicBezTo>
                  <a:cubicBezTo>
                    <a:pt x="438723" y="1682036"/>
                    <a:pt x="439435" y="1682036"/>
                    <a:pt x="440148" y="1681677"/>
                  </a:cubicBezTo>
                  <a:cubicBezTo>
                    <a:pt x="565955" y="1635621"/>
                    <a:pt x="658618" y="1514007"/>
                    <a:pt x="660400" y="135216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351165"/>
                  </a:lnTo>
                  <a:cubicBezTo>
                    <a:pt x="1782" y="1514726"/>
                    <a:pt x="93019" y="1636342"/>
                    <a:pt x="220252" y="16813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7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8" name="Google Shape;1018;p24"/>
          <p:cNvGrpSpPr/>
          <p:nvPr/>
        </p:nvGrpSpPr>
        <p:grpSpPr>
          <a:xfrm rot="10786669">
            <a:off x="-3939761" y="-3272842"/>
            <a:ext cx="26199918" cy="16380060"/>
            <a:chOff x="0" y="-148852"/>
            <a:chExt cx="34933224" cy="21840079"/>
          </a:xfrm>
        </p:grpSpPr>
        <p:grpSp>
          <p:nvGrpSpPr>
            <p:cNvPr id="1019" name="Google Shape;1019;p24"/>
            <p:cNvGrpSpPr/>
            <p:nvPr/>
          </p:nvGrpSpPr>
          <p:grpSpPr>
            <a:xfrm rot="10800000">
              <a:off x="24612673" y="4751473"/>
              <a:ext cx="10320551" cy="16939754"/>
              <a:chOff x="0" y="-9525"/>
              <a:chExt cx="660400" cy="1083955"/>
            </a:xfrm>
          </p:grpSpPr>
          <p:sp>
            <p:nvSpPr>
              <p:cNvPr id="1020" name="Google Shape;1020;p24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24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2" name="Google Shape;1022;p24"/>
            <p:cNvGrpSpPr/>
            <p:nvPr/>
          </p:nvGrpSpPr>
          <p:grpSpPr>
            <a:xfrm rot="10800000">
              <a:off x="25303557" y="5445253"/>
              <a:ext cx="8938783" cy="15346712"/>
              <a:chOff x="0" y="-9525"/>
              <a:chExt cx="660400" cy="1133820"/>
            </a:xfrm>
          </p:grpSpPr>
          <p:sp>
            <p:nvSpPr>
              <p:cNvPr id="1023" name="Google Shape;1023;p24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24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5" name="Google Shape;1025;p24"/>
            <p:cNvGrpSpPr/>
            <p:nvPr/>
          </p:nvGrpSpPr>
          <p:grpSpPr>
            <a:xfrm rot="10800000">
              <a:off x="26074915" y="6304506"/>
              <a:ext cx="7396067" cy="13497427"/>
              <a:chOff x="0" y="-9525"/>
              <a:chExt cx="660400" cy="1205195"/>
            </a:xfrm>
          </p:grpSpPr>
          <p:sp>
            <p:nvSpPr>
              <p:cNvPr id="1026" name="Google Shape;1026;p24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24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8" name="Google Shape;1028;p24"/>
            <p:cNvGrpSpPr/>
            <p:nvPr/>
          </p:nvGrpSpPr>
          <p:grpSpPr>
            <a:xfrm rot="10800000">
              <a:off x="26858088" y="7326798"/>
              <a:ext cx="5829722" cy="11662722"/>
              <a:chOff x="0" y="-9525"/>
              <a:chExt cx="660400" cy="1321171"/>
            </a:xfrm>
          </p:grpSpPr>
          <p:sp>
            <p:nvSpPr>
              <p:cNvPr id="1029" name="Google Shape;1029;p24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24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1" name="Google Shape;1031;p24"/>
            <p:cNvGrpSpPr/>
            <p:nvPr/>
          </p:nvGrpSpPr>
          <p:grpSpPr>
            <a:xfrm rot="10800000">
              <a:off x="27516241" y="8065137"/>
              <a:ext cx="4513415" cy="10161633"/>
              <a:chOff x="0" y="-9525"/>
              <a:chExt cx="660400" cy="1486844"/>
            </a:xfrm>
          </p:grpSpPr>
          <p:sp>
            <p:nvSpPr>
              <p:cNvPr id="1032" name="Google Shape;1032;p24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24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4" name="Google Shape;1034;p24"/>
            <p:cNvGrpSpPr/>
            <p:nvPr/>
          </p:nvGrpSpPr>
          <p:grpSpPr>
            <a:xfrm rot="10800000">
              <a:off x="28087463" y="8808989"/>
              <a:ext cx="3370971" cy="8728138"/>
              <a:chOff x="0" y="-9525"/>
              <a:chExt cx="660400" cy="1709911"/>
            </a:xfrm>
          </p:grpSpPr>
          <p:sp>
            <p:nvSpPr>
              <p:cNvPr id="1035" name="Google Shape;1035;p24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24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7" name="Google Shape;1037;p24"/>
            <p:cNvGrpSpPr/>
            <p:nvPr/>
          </p:nvGrpSpPr>
          <p:grpSpPr>
            <a:xfrm rot="13330">
              <a:off x="12589052" y="-128907"/>
              <a:ext cx="10320551" cy="16939754"/>
              <a:chOff x="0" y="-9525"/>
              <a:chExt cx="660400" cy="1083955"/>
            </a:xfrm>
          </p:grpSpPr>
          <p:sp>
            <p:nvSpPr>
              <p:cNvPr id="1038" name="Google Shape;1038;p24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24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0" name="Google Shape;1040;p24"/>
            <p:cNvGrpSpPr/>
            <p:nvPr/>
          </p:nvGrpSpPr>
          <p:grpSpPr>
            <a:xfrm rot="13330">
              <a:off x="13279537" y="770355"/>
              <a:ext cx="8938783" cy="15346712"/>
              <a:chOff x="0" y="-9525"/>
              <a:chExt cx="660400" cy="1133820"/>
            </a:xfrm>
          </p:grpSpPr>
          <p:sp>
            <p:nvSpPr>
              <p:cNvPr id="1041" name="Google Shape;1041;p24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24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3" name="Google Shape;1043;p24"/>
            <p:cNvGrpSpPr/>
            <p:nvPr/>
          </p:nvGrpSpPr>
          <p:grpSpPr>
            <a:xfrm rot="13330">
              <a:off x="14050642" y="1760385"/>
              <a:ext cx="7396067" cy="13497427"/>
              <a:chOff x="0" y="-9525"/>
              <a:chExt cx="660400" cy="1205195"/>
            </a:xfrm>
          </p:grpSpPr>
          <p:sp>
            <p:nvSpPr>
              <p:cNvPr id="1044" name="Google Shape;1044;p24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24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6" name="Google Shape;1046;p24"/>
            <p:cNvGrpSpPr/>
            <p:nvPr/>
          </p:nvGrpSpPr>
          <p:grpSpPr>
            <a:xfrm rot="13330">
              <a:off x="14834221" y="2572800"/>
              <a:ext cx="5829722" cy="11662722"/>
              <a:chOff x="0" y="-9525"/>
              <a:chExt cx="660400" cy="1321171"/>
            </a:xfrm>
          </p:grpSpPr>
          <p:sp>
            <p:nvSpPr>
              <p:cNvPr id="1047" name="Google Shape;1047;p24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24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49" name="Google Shape;1049;p24"/>
            <p:cNvGrpSpPr/>
            <p:nvPr/>
          </p:nvGrpSpPr>
          <p:grpSpPr>
            <a:xfrm rot="13330">
              <a:off x="15492327" y="3335550"/>
              <a:ext cx="4513415" cy="10161633"/>
              <a:chOff x="0" y="-9525"/>
              <a:chExt cx="660400" cy="1486844"/>
            </a:xfrm>
          </p:grpSpPr>
          <p:sp>
            <p:nvSpPr>
              <p:cNvPr id="1050" name="Google Shape;1050;p24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24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2" name="Google Shape;1052;p24"/>
            <p:cNvGrpSpPr/>
            <p:nvPr/>
          </p:nvGrpSpPr>
          <p:grpSpPr>
            <a:xfrm rot="13330">
              <a:off x="16066401" y="2608268"/>
              <a:ext cx="3370971" cy="10145068"/>
              <a:chOff x="0" y="-9525"/>
              <a:chExt cx="660400" cy="1987499"/>
            </a:xfrm>
          </p:grpSpPr>
          <p:sp>
            <p:nvSpPr>
              <p:cNvPr id="1053" name="Google Shape;1053;p24"/>
              <p:cNvSpPr/>
              <p:nvPr/>
            </p:nvSpPr>
            <p:spPr>
              <a:xfrm>
                <a:off x="0" y="0"/>
                <a:ext cx="660400" cy="1977974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977974" extrusionOk="0">
                    <a:moveTo>
                      <a:pt x="220252" y="1958905"/>
                    </a:moveTo>
                    <a:cubicBezTo>
                      <a:pt x="254109" y="1970419"/>
                      <a:pt x="292600" y="1977974"/>
                      <a:pt x="330378" y="1977974"/>
                    </a:cubicBezTo>
                    <a:cubicBezTo>
                      <a:pt x="368157" y="1977974"/>
                      <a:pt x="404509" y="1971497"/>
                      <a:pt x="438009" y="1959983"/>
                    </a:cubicBezTo>
                    <a:cubicBezTo>
                      <a:pt x="438723" y="1959624"/>
                      <a:pt x="439435" y="1959624"/>
                      <a:pt x="440148" y="1959265"/>
                    </a:cubicBezTo>
                    <a:cubicBezTo>
                      <a:pt x="565955" y="1913209"/>
                      <a:pt x="658618" y="1791595"/>
                      <a:pt x="660400" y="1623590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622385"/>
                    </a:lnTo>
                    <a:cubicBezTo>
                      <a:pt x="1782" y="1792314"/>
                      <a:pt x="93019" y="1913929"/>
                      <a:pt x="220252" y="1958905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24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5" name="Google Shape;1055;p24"/>
            <p:cNvGrpSpPr/>
            <p:nvPr/>
          </p:nvGrpSpPr>
          <p:grpSpPr>
            <a:xfrm rot="10800000">
              <a:off x="0" y="4656032"/>
              <a:ext cx="10320551" cy="16939754"/>
              <a:chOff x="0" y="-9525"/>
              <a:chExt cx="660400" cy="1083955"/>
            </a:xfrm>
          </p:grpSpPr>
          <p:sp>
            <p:nvSpPr>
              <p:cNvPr id="1056" name="Google Shape;1056;p24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24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8" name="Google Shape;1058;p24"/>
            <p:cNvGrpSpPr/>
            <p:nvPr/>
          </p:nvGrpSpPr>
          <p:grpSpPr>
            <a:xfrm rot="10800000">
              <a:off x="690884" y="5349813"/>
              <a:ext cx="8938783" cy="15346712"/>
              <a:chOff x="0" y="-9525"/>
              <a:chExt cx="660400" cy="1133820"/>
            </a:xfrm>
          </p:grpSpPr>
          <p:sp>
            <p:nvSpPr>
              <p:cNvPr id="1059" name="Google Shape;1059;p24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24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1" name="Google Shape;1061;p24"/>
            <p:cNvGrpSpPr/>
            <p:nvPr/>
          </p:nvGrpSpPr>
          <p:grpSpPr>
            <a:xfrm rot="10800000">
              <a:off x="1462242" y="6209066"/>
              <a:ext cx="7396067" cy="13497427"/>
              <a:chOff x="0" y="-9525"/>
              <a:chExt cx="660400" cy="1205195"/>
            </a:xfrm>
          </p:grpSpPr>
          <p:sp>
            <p:nvSpPr>
              <p:cNvPr id="1062" name="Google Shape;1062;p24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24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4" name="Google Shape;1064;p24"/>
            <p:cNvGrpSpPr/>
            <p:nvPr/>
          </p:nvGrpSpPr>
          <p:grpSpPr>
            <a:xfrm rot="10800000">
              <a:off x="2245415" y="7231358"/>
              <a:ext cx="5829722" cy="11662722"/>
              <a:chOff x="0" y="-9525"/>
              <a:chExt cx="660400" cy="1321171"/>
            </a:xfrm>
          </p:grpSpPr>
          <p:sp>
            <p:nvSpPr>
              <p:cNvPr id="1065" name="Google Shape;1065;p24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24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7" name="Google Shape;1067;p24"/>
            <p:cNvGrpSpPr/>
            <p:nvPr/>
          </p:nvGrpSpPr>
          <p:grpSpPr>
            <a:xfrm rot="10800000">
              <a:off x="2903568" y="7969697"/>
              <a:ext cx="4513415" cy="10161633"/>
              <a:chOff x="0" y="-9525"/>
              <a:chExt cx="660400" cy="1486844"/>
            </a:xfrm>
          </p:grpSpPr>
          <p:sp>
            <p:nvSpPr>
              <p:cNvPr id="1068" name="Google Shape;1068;p24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24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0" name="Google Shape;1070;p24"/>
            <p:cNvGrpSpPr/>
            <p:nvPr/>
          </p:nvGrpSpPr>
          <p:grpSpPr>
            <a:xfrm rot="10800000">
              <a:off x="3474790" y="8713549"/>
              <a:ext cx="3370971" cy="8728138"/>
              <a:chOff x="0" y="-9525"/>
              <a:chExt cx="660400" cy="1709911"/>
            </a:xfrm>
          </p:grpSpPr>
          <p:sp>
            <p:nvSpPr>
              <p:cNvPr id="1071" name="Google Shape;1071;p24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24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73" name="Google Shape;1073;p24"/>
          <p:cNvGrpSpPr/>
          <p:nvPr/>
        </p:nvGrpSpPr>
        <p:grpSpPr>
          <a:xfrm>
            <a:off x="1028700" y="1028700"/>
            <a:ext cx="16230600" cy="8229600"/>
            <a:chOff x="0" y="0"/>
            <a:chExt cx="21640800" cy="10972800"/>
          </a:xfrm>
        </p:grpSpPr>
        <p:grpSp>
          <p:nvGrpSpPr>
            <p:cNvPr id="1074" name="Google Shape;1074;p24"/>
            <p:cNvGrpSpPr/>
            <p:nvPr/>
          </p:nvGrpSpPr>
          <p:grpSpPr>
            <a:xfrm>
              <a:off x="0" y="0"/>
              <a:ext cx="21640800" cy="10972800"/>
              <a:chOff x="0" y="0"/>
              <a:chExt cx="4274726" cy="2167467"/>
            </a:xfrm>
          </p:grpSpPr>
          <p:sp>
            <p:nvSpPr>
              <p:cNvPr id="1075" name="Google Shape;1075;p24"/>
              <p:cNvSpPr/>
              <p:nvPr/>
            </p:nvSpPr>
            <p:spPr>
              <a:xfrm>
                <a:off x="0" y="0"/>
                <a:ext cx="4274726" cy="2167467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167467" extrusionOk="0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167467"/>
                    </a:lnTo>
                    <a:lnTo>
                      <a:pt x="0" y="2167467"/>
                    </a:lnTo>
                    <a:close/>
                  </a:path>
                </a:pathLst>
              </a:custGeom>
              <a:solidFill>
                <a:srgbClr val="B89D40"/>
              </a:solidFill>
              <a:ln w="47625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1076" name="Google Shape;1076;p24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77" name="Google Shape;1077;p24"/>
            <p:cNvGrpSpPr/>
            <p:nvPr/>
          </p:nvGrpSpPr>
          <p:grpSpPr>
            <a:xfrm>
              <a:off x="640752" y="716591"/>
              <a:ext cx="20416929" cy="9650328"/>
              <a:chOff x="0" y="0"/>
              <a:chExt cx="4032974" cy="1906238"/>
            </a:xfrm>
          </p:grpSpPr>
          <p:sp>
            <p:nvSpPr>
              <p:cNvPr id="1078" name="Google Shape;1078;p24"/>
              <p:cNvSpPr/>
              <p:nvPr/>
            </p:nvSpPr>
            <p:spPr>
              <a:xfrm>
                <a:off x="0" y="0"/>
                <a:ext cx="4032974" cy="1906238"/>
              </a:xfrm>
              <a:custGeom>
                <a:avLst/>
                <a:gdLst/>
                <a:ahLst/>
                <a:cxnLst/>
                <a:rect l="l" t="t" r="r" b="b"/>
                <a:pathLst>
                  <a:path w="4032974" h="1906238" extrusionOk="0">
                    <a:moveTo>
                      <a:pt x="0" y="0"/>
                    </a:moveTo>
                    <a:lnTo>
                      <a:pt x="4032974" y="0"/>
                    </a:lnTo>
                    <a:lnTo>
                      <a:pt x="4032974" y="1906238"/>
                    </a:lnTo>
                    <a:lnTo>
                      <a:pt x="0" y="1906238"/>
                    </a:lnTo>
                    <a:close/>
                  </a:path>
                </a:pathLst>
              </a:custGeom>
              <a:solidFill>
                <a:srgbClr val="FFFFFF"/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1079" name="Google Shape;1079;p24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80" name="Google Shape;1080;p24"/>
          <p:cNvSpPr txBox="1"/>
          <p:nvPr/>
        </p:nvSpPr>
        <p:spPr>
          <a:xfrm>
            <a:off x="2741618" y="2375530"/>
            <a:ext cx="12804900" cy="41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Write an original statement or inspiring quote</a:t>
            </a:r>
            <a:endParaRPr/>
          </a:p>
        </p:txBody>
      </p:sp>
      <p:sp>
        <p:nvSpPr>
          <p:cNvPr id="1081" name="Google Shape;1081;p24"/>
          <p:cNvSpPr txBox="1"/>
          <p:nvPr/>
        </p:nvSpPr>
        <p:spPr>
          <a:xfrm>
            <a:off x="2741618" y="7305045"/>
            <a:ext cx="128049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— Include a credit, citation, or supporting message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82" name="Google Shape;1082;p24"/>
          <p:cNvCxnSpPr/>
          <p:nvPr/>
        </p:nvCxnSpPr>
        <p:spPr>
          <a:xfrm>
            <a:off x="6658872" y="6952139"/>
            <a:ext cx="5002654" cy="0"/>
          </a:xfrm>
          <a:prstGeom prst="straightConnector1">
            <a:avLst/>
          </a:prstGeom>
          <a:noFill/>
          <a:ln w="57150" cap="flat" cmpd="sng">
            <a:solidFill>
              <a:srgbClr val="B89D4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7" name="Google Shape;1087;p25"/>
          <p:cNvGrpSpPr/>
          <p:nvPr/>
        </p:nvGrpSpPr>
        <p:grpSpPr>
          <a:xfrm>
            <a:off x="2791575" y="3970779"/>
            <a:ext cx="2272977" cy="2272977"/>
            <a:chOff x="0" y="0"/>
            <a:chExt cx="812800" cy="812800"/>
          </a:xfrm>
        </p:grpSpPr>
        <p:sp>
          <p:nvSpPr>
            <p:cNvPr id="1088" name="Google Shape;1088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BFF8"/>
            </a:solidFill>
            <a:ln>
              <a:noFill/>
            </a:ln>
          </p:spPr>
        </p:sp>
        <p:sp>
          <p:nvSpPr>
            <p:cNvPr id="1089" name="Google Shape;1089;p25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0" name="Google Shape;1090;p25"/>
          <p:cNvSpPr txBox="1"/>
          <p:nvPr/>
        </p:nvSpPr>
        <p:spPr>
          <a:xfrm>
            <a:off x="1028700" y="1019175"/>
            <a:ext cx="10665828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Write your topic or idea</a:t>
            </a:r>
            <a:endParaRPr/>
          </a:p>
        </p:txBody>
      </p:sp>
      <p:grpSp>
        <p:nvGrpSpPr>
          <p:cNvPr id="1091" name="Google Shape;1091;p25"/>
          <p:cNvGrpSpPr/>
          <p:nvPr/>
        </p:nvGrpSpPr>
        <p:grpSpPr>
          <a:xfrm>
            <a:off x="7330779" y="3970779"/>
            <a:ext cx="2272977" cy="2272977"/>
            <a:chOff x="0" y="0"/>
            <a:chExt cx="812800" cy="812800"/>
          </a:xfrm>
        </p:grpSpPr>
        <p:sp>
          <p:nvSpPr>
            <p:cNvPr id="1092" name="Google Shape;1092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BFF8"/>
            </a:solidFill>
            <a:ln>
              <a:noFill/>
            </a:ln>
          </p:spPr>
        </p:sp>
        <p:sp>
          <p:nvSpPr>
            <p:cNvPr id="1093" name="Google Shape;1093;p25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4" name="Google Shape;1094;p25"/>
          <p:cNvGrpSpPr/>
          <p:nvPr/>
        </p:nvGrpSpPr>
        <p:grpSpPr>
          <a:xfrm>
            <a:off x="15003928" y="-4901536"/>
            <a:ext cx="6568145" cy="10644284"/>
            <a:chOff x="1" y="1"/>
            <a:chExt cx="8757526" cy="14192379"/>
          </a:xfrm>
        </p:grpSpPr>
        <p:grpSp>
          <p:nvGrpSpPr>
            <p:cNvPr id="1095" name="Google Shape;1095;p25"/>
            <p:cNvGrpSpPr/>
            <p:nvPr/>
          </p:nvGrpSpPr>
          <p:grpSpPr>
            <a:xfrm rot="-13330">
              <a:off x="27419" y="16820"/>
              <a:ext cx="8702690" cy="14158740"/>
              <a:chOff x="0" y="0"/>
              <a:chExt cx="660400" cy="1074430"/>
            </a:xfrm>
          </p:grpSpPr>
          <p:sp>
            <p:nvSpPr>
              <p:cNvPr id="1096" name="Google Shape;1096;p25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2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8" name="Google Shape;1098;p25"/>
            <p:cNvGrpSpPr/>
            <p:nvPr/>
          </p:nvGrpSpPr>
          <p:grpSpPr>
            <a:xfrm rot="-13330">
              <a:off x="609999" y="680075"/>
              <a:ext cx="7537530" cy="12832230"/>
              <a:chOff x="0" y="0"/>
              <a:chExt cx="660400" cy="1124295"/>
            </a:xfrm>
          </p:grpSpPr>
          <p:sp>
            <p:nvSpPr>
              <p:cNvPr id="1099" name="Google Shape;1099;p25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2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1" name="Google Shape;1101;p25"/>
            <p:cNvGrpSpPr/>
            <p:nvPr/>
          </p:nvGrpSpPr>
          <p:grpSpPr>
            <a:xfrm rot="-13330">
              <a:off x="1260438" y="1450388"/>
              <a:ext cx="6236652" cy="11291604"/>
              <a:chOff x="0" y="0"/>
              <a:chExt cx="660400" cy="1195670"/>
            </a:xfrm>
          </p:grpSpPr>
          <p:sp>
            <p:nvSpPr>
              <p:cNvPr id="1102" name="Google Shape;1102;p25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2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4" name="Google Shape;1104;p25"/>
            <p:cNvGrpSpPr/>
            <p:nvPr/>
          </p:nvGrpSpPr>
          <p:grpSpPr>
            <a:xfrm rot="-13330">
              <a:off x="1920840" y="2214411"/>
              <a:ext cx="4915848" cy="9763559"/>
              <a:chOff x="0" y="0"/>
              <a:chExt cx="660400" cy="1311646"/>
            </a:xfrm>
          </p:grpSpPr>
          <p:sp>
            <p:nvSpPr>
              <p:cNvPr id="1105" name="Google Shape;1105;p25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2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7" name="Google Shape;1107;p25"/>
            <p:cNvGrpSpPr/>
            <p:nvPr/>
          </p:nvGrpSpPr>
          <p:grpSpPr>
            <a:xfrm rot="-13330">
              <a:off x="2475820" y="2839294"/>
              <a:ext cx="3805887" cy="8513792"/>
              <a:chOff x="0" y="0"/>
              <a:chExt cx="660400" cy="1477319"/>
            </a:xfrm>
          </p:grpSpPr>
          <p:sp>
            <p:nvSpPr>
              <p:cNvPr id="1108" name="Google Shape;1108;p25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2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0" name="Google Shape;1110;p25"/>
            <p:cNvGrpSpPr/>
            <p:nvPr/>
          </p:nvGrpSpPr>
          <p:grpSpPr>
            <a:xfrm rot="-13330">
              <a:off x="2957497" y="3436736"/>
              <a:ext cx="2842534" cy="7318907"/>
              <a:chOff x="0" y="0"/>
              <a:chExt cx="660400" cy="1700386"/>
            </a:xfrm>
          </p:grpSpPr>
          <p:sp>
            <p:nvSpPr>
              <p:cNvPr id="1111" name="Google Shape;1111;p25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13" name="Google Shape;1113;p25"/>
          <p:cNvGrpSpPr/>
          <p:nvPr/>
        </p:nvGrpSpPr>
        <p:grpSpPr>
          <a:xfrm>
            <a:off x="11869982" y="3970779"/>
            <a:ext cx="2272977" cy="2272977"/>
            <a:chOff x="0" y="0"/>
            <a:chExt cx="812800" cy="812800"/>
          </a:xfrm>
        </p:grpSpPr>
        <p:sp>
          <p:nvSpPr>
            <p:cNvPr id="1114" name="Google Shape;1114;p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BFF8"/>
            </a:solidFill>
            <a:ln>
              <a:noFill/>
            </a:ln>
          </p:spPr>
        </p:sp>
        <p:sp>
          <p:nvSpPr>
            <p:cNvPr id="1115" name="Google Shape;1115;p25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6" name="Google Shape;1116;p25"/>
          <p:cNvGrpSpPr/>
          <p:nvPr/>
        </p:nvGrpSpPr>
        <p:grpSpPr>
          <a:xfrm>
            <a:off x="2253068" y="6830327"/>
            <a:ext cx="3364875" cy="1382435"/>
            <a:chOff x="0" y="0"/>
            <a:chExt cx="4486500" cy="1843247"/>
          </a:xfrm>
        </p:grpSpPr>
        <p:sp>
          <p:nvSpPr>
            <p:cNvPr id="1117" name="Google Shape;1117;p25"/>
            <p:cNvSpPr txBox="1"/>
            <p:nvPr/>
          </p:nvSpPr>
          <p:spPr>
            <a:xfrm>
              <a:off x="0" y="0"/>
              <a:ext cx="448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Add a main point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18" name="Google Shape;1118;p25"/>
            <p:cNvSpPr txBox="1"/>
            <p:nvPr/>
          </p:nvSpPr>
          <p:spPr>
            <a:xfrm>
              <a:off x="0" y="858647"/>
              <a:ext cx="4486500" cy="98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Elaborate on what you want to discuss.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119" name="Google Shape;1119;p25"/>
          <p:cNvGrpSpPr/>
          <p:nvPr/>
        </p:nvGrpSpPr>
        <p:grpSpPr>
          <a:xfrm>
            <a:off x="6789568" y="6830327"/>
            <a:ext cx="3364875" cy="1382435"/>
            <a:chOff x="0" y="0"/>
            <a:chExt cx="4486500" cy="1843247"/>
          </a:xfrm>
        </p:grpSpPr>
        <p:sp>
          <p:nvSpPr>
            <p:cNvPr id="1120" name="Google Shape;1120;p25"/>
            <p:cNvSpPr txBox="1"/>
            <p:nvPr/>
          </p:nvSpPr>
          <p:spPr>
            <a:xfrm>
              <a:off x="0" y="0"/>
              <a:ext cx="448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Add a main point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21" name="Google Shape;1121;p25"/>
            <p:cNvSpPr txBox="1"/>
            <p:nvPr/>
          </p:nvSpPr>
          <p:spPr>
            <a:xfrm>
              <a:off x="0" y="858647"/>
              <a:ext cx="4486500" cy="98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Elaborate on what you want to discuss.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122" name="Google Shape;1122;p25"/>
          <p:cNvGrpSpPr/>
          <p:nvPr/>
        </p:nvGrpSpPr>
        <p:grpSpPr>
          <a:xfrm>
            <a:off x="11324009" y="6830327"/>
            <a:ext cx="3364875" cy="1382435"/>
            <a:chOff x="0" y="0"/>
            <a:chExt cx="4486500" cy="1843247"/>
          </a:xfrm>
        </p:grpSpPr>
        <p:sp>
          <p:nvSpPr>
            <p:cNvPr id="1123" name="Google Shape;1123;p25"/>
            <p:cNvSpPr txBox="1"/>
            <p:nvPr/>
          </p:nvSpPr>
          <p:spPr>
            <a:xfrm>
              <a:off x="0" y="0"/>
              <a:ext cx="448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Add a main point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124" name="Google Shape;1124;p25"/>
            <p:cNvSpPr txBox="1"/>
            <p:nvPr/>
          </p:nvSpPr>
          <p:spPr>
            <a:xfrm>
              <a:off x="0" y="858647"/>
              <a:ext cx="4486500" cy="98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Elaborate on what you want to discuss.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125" name="Google Shape;1125;p25"/>
          <p:cNvSpPr/>
          <p:nvPr/>
        </p:nvSpPr>
        <p:spPr>
          <a:xfrm>
            <a:off x="7809297" y="4480767"/>
            <a:ext cx="1326602" cy="1326602"/>
          </a:xfrm>
          <a:custGeom>
            <a:avLst/>
            <a:gdLst/>
            <a:ahLst/>
            <a:cxnLst/>
            <a:rect l="l" t="t" r="r" b="b"/>
            <a:pathLst>
              <a:path w="1326602" h="1326602" extrusionOk="0">
                <a:moveTo>
                  <a:pt x="1326603" y="663301"/>
                </a:moveTo>
                <a:cubicBezTo>
                  <a:pt x="1326603" y="1029634"/>
                  <a:pt x="1029634" y="1326603"/>
                  <a:pt x="663301" y="1326603"/>
                </a:cubicBezTo>
                <a:cubicBezTo>
                  <a:pt x="296969" y="1326603"/>
                  <a:pt x="0" y="1029634"/>
                  <a:pt x="0" y="663301"/>
                </a:cubicBezTo>
                <a:cubicBezTo>
                  <a:pt x="0" y="296969"/>
                  <a:pt x="296969" y="0"/>
                  <a:pt x="663301" y="0"/>
                </a:cubicBezTo>
                <a:cubicBezTo>
                  <a:pt x="1029634" y="0"/>
                  <a:pt x="1326603" y="296969"/>
                  <a:pt x="1326603" y="66330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6" name="Google Shape;1126;p25"/>
          <p:cNvSpPr/>
          <p:nvPr/>
        </p:nvSpPr>
        <p:spPr>
          <a:xfrm>
            <a:off x="7795745" y="4467215"/>
            <a:ext cx="1353708" cy="1353708"/>
          </a:xfrm>
          <a:custGeom>
            <a:avLst/>
            <a:gdLst/>
            <a:ahLst/>
            <a:cxnLst/>
            <a:rect l="l" t="t" r="r" b="b"/>
            <a:pathLst>
              <a:path w="1353708" h="1353708" extrusionOk="0">
                <a:moveTo>
                  <a:pt x="1155458" y="198250"/>
                </a:moveTo>
                <a:cubicBezTo>
                  <a:pt x="1027628" y="70393"/>
                  <a:pt x="857649" y="0"/>
                  <a:pt x="676854" y="0"/>
                </a:cubicBezTo>
                <a:cubicBezTo>
                  <a:pt x="496060" y="0"/>
                  <a:pt x="326081" y="70393"/>
                  <a:pt x="198250" y="198250"/>
                </a:cubicBezTo>
                <a:cubicBezTo>
                  <a:pt x="70420" y="326108"/>
                  <a:pt x="0" y="496060"/>
                  <a:pt x="0" y="676854"/>
                </a:cubicBezTo>
                <a:cubicBezTo>
                  <a:pt x="0" y="857649"/>
                  <a:pt x="70393" y="1027628"/>
                  <a:pt x="198250" y="1155458"/>
                </a:cubicBezTo>
                <a:cubicBezTo>
                  <a:pt x="326108" y="1283288"/>
                  <a:pt x="496060" y="1353709"/>
                  <a:pt x="676854" y="1353709"/>
                </a:cubicBezTo>
                <a:cubicBezTo>
                  <a:pt x="857649" y="1353709"/>
                  <a:pt x="1027628" y="1283315"/>
                  <a:pt x="1155458" y="1155458"/>
                </a:cubicBezTo>
                <a:cubicBezTo>
                  <a:pt x="1283288" y="1027601"/>
                  <a:pt x="1353709" y="857649"/>
                  <a:pt x="1353709" y="676854"/>
                </a:cubicBezTo>
                <a:cubicBezTo>
                  <a:pt x="1353709" y="496060"/>
                  <a:pt x="1283315" y="326081"/>
                  <a:pt x="1155458" y="198250"/>
                </a:cubicBezTo>
                <a:close/>
                <a:moveTo>
                  <a:pt x="1136294" y="1136294"/>
                </a:moveTo>
                <a:cubicBezTo>
                  <a:pt x="1013560" y="1259029"/>
                  <a:pt x="850411" y="1326603"/>
                  <a:pt x="676854" y="1326603"/>
                </a:cubicBezTo>
                <a:cubicBezTo>
                  <a:pt x="503297" y="1326603"/>
                  <a:pt x="340121" y="1259029"/>
                  <a:pt x="217414" y="1136294"/>
                </a:cubicBezTo>
                <a:cubicBezTo>
                  <a:pt x="94680" y="1013587"/>
                  <a:pt x="27106" y="850411"/>
                  <a:pt x="27106" y="676854"/>
                </a:cubicBezTo>
                <a:cubicBezTo>
                  <a:pt x="27106" y="503297"/>
                  <a:pt x="94680" y="340121"/>
                  <a:pt x="217414" y="217414"/>
                </a:cubicBezTo>
                <a:cubicBezTo>
                  <a:pt x="340148" y="94680"/>
                  <a:pt x="503297" y="27106"/>
                  <a:pt x="676854" y="27106"/>
                </a:cubicBezTo>
                <a:cubicBezTo>
                  <a:pt x="850411" y="27106"/>
                  <a:pt x="1013587" y="94680"/>
                  <a:pt x="1136294" y="217414"/>
                </a:cubicBezTo>
                <a:cubicBezTo>
                  <a:pt x="1259029" y="340148"/>
                  <a:pt x="1326603" y="503297"/>
                  <a:pt x="1326603" y="676854"/>
                </a:cubicBezTo>
                <a:cubicBezTo>
                  <a:pt x="1326603" y="850411"/>
                  <a:pt x="1259029" y="1013587"/>
                  <a:pt x="1136294" y="1136294"/>
                </a:cubicBezTo>
                <a:close/>
                <a:moveTo>
                  <a:pt x="690407" y="1208531"/>
                </a:moveTo>
                <a:lnTo>
                  <a:pt x="690407" y="1284481"/>
                </a:lnTo>
                <a:cubicBezTo>
                  <a:pt x="690407" y="1291962"/>
                  <a:pt x="684335" y="1298034"/>
                  <a:pt x="676854" y="1298034"/>
                </a:cubicBezTo>
                <a:cubicBezTo>
                  <a:pt x="669373" y="1298034"/>
                  <a:pt x="663301" y="1291962"/>
                  <a:pt x="663301" y="1284481"/>
                </a:cubicBezTo>
                <a:lnTo>
                  <a:pt x="663301" y="1208531"/>
                </a:lnTo>
                <a:cubicBezTo>
                  <a:pt x="663301" y="1201050"/>
                  <a:pt x="669373" y="1194978"/>
                  <a:pt x="676854" y="1194978"/>
                </a:cubicBezTo>
                <a:cubicBezTo>
                  <a:pt x="684335" y="1194978"/>
                  <a:pt x="690407" y="1201050"/>
                  <a:pt x="690407" y="1208531"/>
                </a:cubicBezTo>
                <a:close/>
                <a:moveTo>
                  <a:pt x="992418" y="1196333"/>
                </a:moveTo>
                <a:cubicBezTo>
                  <a:pt x="996158" y="1202812"/>
                  <a:pt x="993936" y="1211106"/>
                  <a:pt x="987457" y="1214846"/>
                </a:cubicBezTo>
                <a:cubicBezTo>
                  <a:pt x="985316" y="1216093"/>
                  <a:pt x="982985" y="1216662"/>
                  <a:pt x="980681" y="1216662"/>
                </a:cubicBezTo>
                <a:cubicBezTo>
                  <a:pt x="975992" y="1216662"/>
                  <a:pt x="971438" y="1214223"/>
                  <a:pt x="968944" y="1209886"/>
                </a:cubicBezTo>
                <a:lnTo>
                  <a:pt x="930996" y="1144182"/>
                </a:lnTo>
                <a:cubicBezTo>
                  <a:pt x="927256" y="1137704"/>
                  <a:pt x="929479" y="1129410"/>
                  <a:pt x="935957" y="1125669"/>
                </a:cubicBezTo>
                <a:cubicBezTo>
                  <a:pt x="942435" y="1121928"/>
                  <a:pt x="950729" y="1124151"/>
                  <a:pt x="954470" y="1130629"/>
                </a:cubicBezTo>
                <a:lnTo>
                  <a:pt x="992418" y="1196333"/>
                </a:lnTo>
                <a:close/>
                <a:moveTo>
                  <a:pt x="1214846" y="987457"/>
                </a:moveTo>
                <a:cubicBezTo>
                  <a:pt x="1212326" y="991794"/>
                  <a:pt x="1207772" y="994234"/>
                  <a:pt x="1203110" y="994234"/>
                </a:cubicBezTo>
                <a:cubicBezTo>
                  <a:pt x="1200806" y="994234"/>
                  <a:pt x="1198475" y="993637"/>
                  <a:pt x="1196333" y="992418"/>
                </a:cubicBezTo>
                <a:lnTo>
                  <a:pt x="1130629" y="954470"/>
                </a:lnTo>
                <a:cubicBezTo>
                  <a:pt x="1124151" y="950729"/>
                  <a:pt x="1121928" y="942435"/>
                  <a:pt x="1125669" y="935957"/>
                </a:cubicBezTo>
                <a:cubicBezTo>
                  <a:pt x="1129410" y="929479"/>
                  <a:pt x="1137704" y="927256"/>
                  <a:pt x="1144182" y="930996"/>
                </a:cubicBezTo>
                <a:lnTo>
                  <a:pt x="1209886" y="968944"/>
                </a:lnTo>
                <a:cubicBezTo>
                  <a:pt x="1216364" y="972685"/>
                  <a:pt x="1218587" y="980979"/>
                  <a:pt x="1214846" y="987457"/>
                </a:cubicBezTo>
                <a:close/>
                <a:moveTo>
                  <a:pt x="1298061" y="676854"/>
                </a:moveTo>
                <a:cubicBezTo>
                  <a:pt x="1298061" y="684335"/>
                  <a:pt x="1291989" y="690407"/>
                  <a:pt x="1284508" y="690407"/>
                </a:cubicBezTo>
                <a:lnTo>
                  <a:pt x="1208558" y="690407"/>
                </a:lnTo>
                <a:cubicBezTo>
                  <a:pt x="1201077" y="690407"/>
                  <a:pt x="1195005" y="684335"/>
                  <a:pt x="1195005" y="676854"/>
                </a:cubicBezTo>
                <a:cubicBezTo>
                  <a:pt x="1195005" y="669373"/>
                  <a:pt x="1201077" y="663301"/>
                  <a:pt x="1208558" y="663301"/>
                </a:cubicBezTo>
                <a:lnTo>
                  <a:pt x="1284508" y="663301"/>
                </a:lnTo>
                <a:cubicBezTo>
                  <a:pt x="1291989" y="663301"/>
                  <a:pt x="1298061" y="669373"/>
                  <a:pt x="1298061" y="676854"/>
                </a:cubicBezTo>
                <a:close/>
                <a:moveTo>
                  <a:pt x="1125642" y="417752"/>
                </a:moveTo>
                <a:cubicBezTo>
                  <a:pt x="1121901" y="411273"/>
                  <a:pt x="1124124" y="402979"/>
                  <a:pt x="1130602" y="399239"/>
                </a:cubicBezTo>
                <a:lnTo>
                  <a:pt x="1196306" y="361291"/>
                </a:lnTo>
                <a:cubicBezTo>
                  <a:pt x="1202784" y="357550"/>
                  <a:pt x="1211079" y="359773"/>
                  <a:pt x="1214819" y="366251"/>
                </a:cubicBezTo>
                <a:cubicBezTo>
                  <a:pt x="1218560" y="372729"/>
                  <a:pt x="1216337" y="381024"/>
                  <a:pt x="1209859" y="384764"/>
                </a:cubicBezTo>
                <a:lnTo>
                  <a:pt x="1144155" y="422712"/>
                </a:lnTo>
                <a:cubicBezTo>
                  <a:pt x="1142014" y="423932"/>
                  <a:pt x="1139683" y="424528"/>
                  <a:pt x="1137379" y="424528"/>
                </a:cubicBezTo>
                <a:cubicBezTo>
                  <a:pt x="1132716" y="424528"/>
                  <a:pt x="1128163" y="422089"/>
                  <a:pt x="1125642" y="417752"/>
                </a:cubicBezTo>
                <a:close/>
                <a:moveTo>
                  <a:pt x="992418" y="157375"/>
                </a:moveTo>
                <a:lnTo>
                  <a:pt x="954470" y="223079"/>
                </a:lnTo>
                <a:cubicBezTo>
                  <a:pt x="951949" y="227416"/>
                  <a:pt x="947395" y="229856"/>
                  <a:pt x="942733" y="229856"/>
                </a:cubicBezTo>
                <a:cubicBezTo>
                  <a:pt x="940429" y="229856"/>
                  <a:pt x="938098" y="229259"/>
                  <a:pt x="935957" y="228040"/>
                </a:cubicBezTo>
                <a:cubicBezTo>
                  <a:pt x="929479" y="224299"/>
                  <a:pt x="927256" y="216005"/>
                  <a:pt x="930996" y="209526"/>
                </a:cubicBezTo>
                <a:lnTo>
                  <a:pt x="968944" y="143822"/>
                </a:lnTo>
                <a:cubicBezTo>
                  <a:pt x="972685" y="137344"/>
                  <a:pt x="980979" y="135121"/>
                  <a:pt x="987457" y="138862"/>
                </a:cubicBezTo>
                <a:cubicBezTo>
                  <a:pt x="993936" y="142603"/>
                  <a:pt x="996158" y="150897"/>
                  <a:pt x="992418" y="157375"/>
                </a:cubicBezTo>
                <a:close/>
                <a:moveTo>
                  <a:pt x="663301" y="145178"/>
                </a:moveTo>
                <a:lnTo>
                  <a:pt x="663301" y="69228"/>
                </a:lnTo>
                <a:cubicBezTo>
                  <a:pt x="663301" y="61747"/>
                  <a:pt x="669373" y="55675"/>
                  <a:pt x="676854" y="55675"/>
                </a:cubicBezTo>
                <a:cubicBezTo>
                  <a:pt x="684335" y="55675"/>
                  <a:pt x="690407" y="61747"/>
                  <a:pt x="690407" y="69228"/>
                </a:cubicBezTo>
                <a:lnTo>
                  <a:pt x="690407" y="145178"/>
                </a:lnTo>
                <a:cubicBezTo>
                  <a:pt x="690407" y="152659"/>
                  <a:pt x="684335" y="158730"/>
                  <a:pt x="676854" y="158730"/>
                </a:cubicBezTo>
                <a:cubicBezTo>
                  <a:pt x="669373" y="158730"/>
                  <a:pt x="663301" y="152659"/>
                  <a:pt x="663301" y="145178"/>
                </a:cubicBezTo>
                <a:close/>
                <a:moveTo>
                  <a:pt x="422712" y="209553"/>
                </a:moveTo>
                <a:cubicBezTo>
                  <a:pt x="426453" y="216032"/>
                  <a:pt x="424230" y="224326"/>
                  <a:pt x="417752" y="228067"/>
                </a:cubicBezTo>
                <a:cubicBezTo>
                  <a:pt x="415610" y="229286"/>
                  <a:pt x="413279" y="229883"/>
                  <a:pt x="410975" y="229883"/>
                </a:cubicBezTo>
                <a:cubicBezTo>
                  <a:pt x="406286" y="229883"/>
                  <a:pt x="401732" y="227443"/>
                  <a:pt x="399239" y="223106"/>
                </a:cubicBezTo>
                <a:lnTo>
                  <a:pt x="361291" y="157402"/>
                </a:lnTo>
                <a:cubicBezTo>
                  <a:pt x="357550" y="150924"/>
                  <a:pt x="359773" y="142630"/>
                  <a:pt x="366251" y="138889"/>
                </a:cubicBezTo>
                <a:cubicBezTo>
                  <a:pt x="372729" y="135149"/>
                  <a:pt x="381024" y="137371"/>
                  <a:pt x="384764" y="143849"/>
                </a:cubicBezTo>
                <a:lnTo>
                  <a:pt x="422712" y="209553"/>
                </a:lnTo>
                <a:close/>
                <a:moveTo>
                  <a:pt x="228067" y="417752"/>
                </a:moveTo>
                <a:cubicBezTo>
                  <a:pt x="225546" y="422089"/>
                  <a:pt x="220992" y="424528"/>
                  <a:pt x="216330" y="424528"/>
                </a:cubicBezTo>
                <a:cubicBezTo>
                  <a:pt x="214026" y="424528"/>
                  <a:pt x="211695" y="423932"/>
                  <a:pt x="209553" y="422712"/>
                </a:cubicBezTo>
                <a:lnTo>
                  <a:pt x="143849" y="384764"/>
                </a:lnTo>
                <a:cubicBezTo>
                  <a:pt x="137371" y="381024"/>
                  <a:pt x="135149" y="372729"/>
                  <a:pt x="138889" y="366251"/>
                </a:cubicBezTo>
                <a:cubicBezTo>
                  <a:pt x="142630" y="359773"/>
                  <a:pt x="150924" y="357550"/>
                  <a:pt x="157402" y="361291"/>
                </a:cubicBezTo>
                <a:lnTo>
                  <a:pt x="223106" y="399239"/>
                </a:lnTo>
                <a:cubicBezTo>
                  <a:pt x="229585" y="402979"/>
                  <a:pt x="231807" y="411273"/>
                  <a:pt x="228067" y="417752"/>
                </a:cubicBezTo>
                <a:close/>
                <a:moveTo>
                  <a:pt x="145178" y="690407"/>
                </a:moveTo>
                <a:lnTo>
                  <a:pt x="69228" y="690407"/>
                </a:lnTo>
                <a:cubicBezTo>
                  <a:pt x="61747" y="690407"/>
                  <a:pt x="55675" y="684335"/>
                  <a:pt x="55675" y="676854"/>
                </a:cubicBezTo>
                <a:cubicBezTo>
                  <a:pt x="55675" y="669373"/>
                  <a:pt x="61747" y="663301"/>
                  <a:pt x="69228" y="663301"/>
                </a:cubicBezTo>
                <a:lnTo>
                  <a:pt x="145178" y="663301"/>
                </a:lnTo>
                <a:cubicBezTo>
                  <a:pt x="152659" y="663301"/>
                  <a:pt x="158730" y="669373"/>
                  <a:pt x="158730" y="676854"/>
                </a:cubicBezTo>
                <a:cubicBezTo>
                  <a:pt x="158730" y="684335"/>
                  <a:pt x="152659" y="690407"/>
                  <a:pt x="145178" y="690407"/>
                </a:cubicBezTo>
                <a:close/>
                <a:moveTo>
                  <a:pt x="228067" y="935957"/>
                </a:moveTo>
                <a:cubicBezTo>
                  <a:pt x="231807" y="942435"/>
                  <a:pt x="229585" y="950729"/>
                  <a:pt x="223106" y="954470"/>
                </a:cubicBezTo>
                <a:lnTo>
                  <a:pt x="157402" y="992418"/>
                </a:lnTo>
                <a:cubicBezTo>
                  <a:pt x="155261" y="993665"/>
                  <a:pt x="152930" y="994234"/>
                  <a:pt x="150626" y="994234"/>
                </a:cubicBezTo>
                <a:cubicBezTo>
                  <a:pt x="145937" y="994234"/>
                  <a:pt x="141383" y="991794"/>
                  <a:pt x="138889" y="987457"/>
                </a:cubicBezTo>
                <a:cubicBezTo>
                  <a:pt x="135149" y="980979"/>
                  <a:pt x="137371" y="972685"/>
                  <a:pt x="143849" y="968944"/>
                </a:cubicBezTo>
                <a:lnTo>
                  <a:pt x="209553" y="930996"/>
                </a:lnTo>
                <a:cubicBezTo>
                  <a:pt x="216032" y="927256"/>
                  <a:pt x="224326" y="929479"/>
                  <a:pt x="228067" y="935957"/>
                </a:cubicBezTo>
                <a:close/>
                <a:moveTo>
                  <a:pt x="422712" y="1144155"/>
                </a:moveTo>
                <a:lnTo>
                  <a:pt x="384764" y="1209859"/>
                </a:lnTo>
                <a:cubicBezTo>
                  <a:pt x="382243" y="1214196"/>
                  <a:pt x="377690" y="1216635"/>
                  <a:pt x="373027" y="1216635"/>
                </a:cubicBezTo>
                <a:cubicBezTo>
                  <a:pt x="370723" y="1216635"/>
                  <a:pt x="368392" y="1216039"/>
                  <a:pt x="366251" y="1214819"/>
                </a:cubicBezTo>
                <a:cubicBezTo>
                  <a:pt x="359773" y="1211079"/>
                  <a:pt x="357550" y="1202784"/>
                  <a:pt x="361291" y="1196306"/>
                </a:cubicBezTo>
                <a:lnTo>
                  <a:pt x="399239" y="1130602"/>
                </a:lnTo>
                <a:cubicBezTo>
                  <a:pt x="402979" y="1124124"/>
                  <a:pt x="411273" y="1121901"/>
                  <a:pt x="417752" y="1125642"/>
                </a:cubicBezTo>
                <a:cubicBezTo>
                  <a:pt x="424230" y="1129410"/>
                  <a:pt x="426453" y="1137677"/>
                  <a:pt x="422712" y="1144155"/>
                </a:cubicBezTo>
                <a:close/>
                <a:moveTo>
                  <a:pt x="915004" y="676854"/>
                </a:moveTo>
                <a:cubicBezTo>
                  <a:pt x="915004" y="684335"/>
                  <a:pt x="908932" y="690407"/>
                  <a:pt x="901451" y="690407"/>
                </a:cubicBezTo>
                <a:lnTo>
                  <a:pt x="676854" y="690407"/>
                </a:lnTo>
                <a:cubicBezTo>
                  <a:pt x="669373" y="690407"/>
                  <a:pt x="663301" y="684335"/>
                  <a:pt x="663301" y="676854"/>
                </a:cubicBezTo>
                <a:lnTo>
                  <a:pt x="663301" y="294123"/>
                </a:lnTo>
                <a:cubicBezTo>
                  <a:pt x="663301" y="286642"/>
                  <a:pt x="669373" y="280570"/>
                  <a:pt x="676854" y="280570"/>
                </a:cubicBezTo>
                <a:cubicBezTo>
                  <a:pt x="684335" y="280570"/>
                  <a:pt x="690407" y="286642"/>
                  <a:pt x="690407" y="294123"/>
                </a:cubicBezTo>
                <a:lnTo>
                  <a:pt x="690407" y="663301"/>
                </a:lnTo>
                <a:lnTo>
                  <a:pt x="901451" y="663301"/>
                </a:lnTo>
                <a:cubicBezTo>
                  <a:pt x="908960" y="663301"/>
                  <a:pt x="915004" y="669373"/>
                  <a:pt x="915004" y="676854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7" name="Google Shape;1127;p25"/>
          <p:cNvSpPr/>
          <p:nvPr/>
        </p:nvSpPr>
        <p:spPr>
          <a:xfrm>
            <a:off x="3109821" y="4467201"/>
            <a:ext cx="1495758" cy="1352763"/>
          </a:xfrm>
          <a:custGeom>
            <a:avLst/>
            <a:gdLst/>
            <a:ahLst/>
            <a:cxnLst/>
            <a:rect l="l" t="t" r="r" b="b"/>
            <a:pathLst>
              <a:path w="1495758" h="1352763" extrusionOk="0">
                <a:moveTo>
                  <a:pt x="1495758" y="523107"/>
                </a:moveTo>
                <a:cubicBezTo>
                  <a:pt x="1495758" y="589686"/>
                  <a:pt x="1445425" y="644689"/>
                  <a:pt x="1380813" y="652156"/>
                </a:cubicBezTo>
                <a:lnTo>
                  <a:pt x="1380813" y="1014321"/>
                </a:lnTo>
                <a:cubicBezTo>
                  <a:pt x="1380813" y="1027187"/>
                  <a:pt x="1373494" y="1038373"/>
                  <a:pt x="1361705" y="1043502"/>
                </a:cubicBezTo>
                <a:cubicBezTo>
                  <a:pt x="1357506" y="1045331"/>
                  <a:pt x="1353156" y="1046231"/>
                  <a:pt x="1348867" y="1046231"/>
                </a:cubicBezTo>
                <a:cubicBezTo>
                  <a:pt x="1341068" y="1046231"/>
                  <a:pt x="1333449" y="1043292"/>
                  <a:pt x="1327390" y="1037684"/>
                </a:cubicBezTo>
                <a:cubicBezTo>
                  <a:pt x="1259538" y="974614"/>
                  <a:pt x="1064324" y="827990"/>
                  <a:pt x="717808" y="827990"/>
                </a:cubicBezTo>
                <a:cubicBezTo>
                  <a:pt x="717748" y="827990"/>
                  <a:pt x="717688" y="827960"/>
                  <a:pt x="717628" y="827960"/>
                </a:cubicBezTo>
                <a:lnTo>
                  <a:pt x="468720" y="827960"/>
                </a:lnTo>
                <a:lnTo>
                  <a:pt x="615401" y="1298781"/>
                </a:lnTo>
                <a:cubicBezTo>
                  <a:pt x="619391" y="1311557"/>
                  <a:pt x="617111" y="1325052"/>
                  <a:pt x="609192" y="1335819"/>
                </a:cubicBezTo>
                <a:cubicBezTo>
                  <a:pt x="601273" y="1346585"/>
                  <a:pt x="589064" y="1352764"/>
                  <a:pt x="575686" y="1352764"/>
                </a:cubicBezTo>
                <a:lnTo>
                  <a:pt x="411337" y="1352764"/>
                </a:lnTo>
                <a:cubicBezTo>
                  <a:pt x="393040" y="1352764"/>
                  <a:pt x="377052" y="1341007"/>
                  <a:pt x="371622" y="1323523"/>
                </a:cubicBezTo>
                <a:lnTo>
                  <a:pt x="212763" y="813715"/>
                </a:lnTo>
                <a:cubicBezTo>
                  <a:pt x="87109" y="773917"/>
                  <a:pt x="0" y="655635"/>
                  <a:pt x="0" y="523107"/>
                </a:cubicBezTo>
                <a:cubicBezTo>
                  <a:pt x="0" y="441683"/>
                  <a:pt x="31736" y="365147"/>
                  <a:pt x="89299" y="307536"/>
                </a:cubicBezTo>
                <a:cubicBezTo>
                  <a:pt x="146891" y="249954"/>
                  <a:pt x="223471" y="218254"/>
                  <a:pt x="304941" y="218254"/>
                </a:cubicBezTo>
                <a:lnTo>
                  <a:pt x="717778" y="218254"/>
                </a:lnTo>
                <a:cubicBezTo>
                  <a:pt x="717808" y="218254"/>
                  <a:pt x="717808" y="218254"/>
                  <a:pt x="717838" y="218254"/>
                </a:cubicBezTo>
                <a:cubicBezTo>
                  <a:pt x="1064324" y="218254"/>
                  <a:pt x="1259538" y="71601"/>
                  <a:pt x="1327390" y="8561"/>
                </a:cubicBezTo>
                <a:cubicBezTo>
                  <a:pt x="1336779" y="-166"/>
                  <a:pt x="1349917" y="-2416"/>
                  <a:pt x="1361705" y="2713"/>
                </a:cubicBezTo>
                <a:cubicBezTo>
                  <a:pt x="1373494" y="7871"/>
                  <a:pt x="1380813" y="19057"/>
                  <a:pt x="1380813" y="31893"/>
                </a:cubicBezTo>
                <a:lnTo>
                  <a:pt x="1380813" y="394088"/>
                </a:lnTo>
                <a:cubicBezTo>
                  <a:pt x="1445425" y="401556"/>
                  <a:pt x="1495758" y="456528"/>
                  <a:pt x="1495758" y="523107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8" name="Google Shape;1128;p25"/>
          <p:cNvSpPr/>
          <p:nvPr/>
        </p:nvSpPr>
        <p:spPr>
          <a:xfrm>
            <a:off x="3139817" y="4497218"/>
            <a:ext cx="1435765" cy="1292756"/>
          </a:xfrm>
          <a:custGeom>
            <a:avLst/>
            <a:gdLst/>
            <a:ahLst/>
            <a:cxnLst/>
            <a:rect l="l" t="t" r="r" b="b"/>
            <a:pathLst>
              <a:path w="1435765" h="1292756" extrusionOk="0">
                <a:moveTo>
                  <a:pt x="556789" y="1277701"/>
                </a:moveTo>
                <a:cubicBezTo>
                  <a:pt x="557898" y="1281240"/>
                  <a:pt x="557239" y="1285019"/>
                  <a:pt x="555049" y="1288018"/>
                </a:cubicBezTo>
                <a:cubicBezTo>
                  <a:pt x="552829" y="1291047"/>
                  <a:pt x="549410" y="1292756"/>
                  <a:pt x="545690" y="1292756"/>
                </a:cubicBezTo>
                <a:lnTo>
                  <a:pt x="381341" y="1292756"/>
                </a:lnTo>
                <a:cubicBezTo>
                  <a:pt x="376242" y="1292756"/>
                  <a:pt x="371772" y="1289487"/>
                  <a:pt x="370243" y="1284599"/>
                </a:cubicBezTo>
                <a:lnTo>
                  <a:pt x="216902" y="792365"/>
                </a:lnTo>
                <a:cubicBezTo>
                  <a:pt x="235950" y="796054"/>
                  <a:pt x="255357" y="797944"/>
                  <a:pt x="274945" y="797944"/>
                </a:cubicBezTo>
                <a:lnTo>
                  <a:pt x="407288" y="797944"/>
                </a:lnTo>
                <a:lnTo>
                  <a:pt x="556789" y="1277701"/>
                </a:lnTo>
                <a:close/>
                <a:moveTo>
                  <a:pt x="545030" y="767953"/>
                </a:moveTo>
                <a:lnTo>
                  <a:pt x="545030" y="218228"/>
                </a:lnTo>
                <a:lnTo>
                  <a:pt x="274945" y="218228"/>
                </a:lnTo>
                <a:cubicBezTo>
                  <a:pt x="201484" y="218228"/>
                  <a:pt x="132433" y="246809"/>
                  <a:pt x="80510" y="298722"/>
                </a:cubicBezTo>
                <a:cubicBezTo>
                  <a:pt x="28616" y="350666"/>
                  <a:pt x="0" y="419674"/>
                  <a:pt x="0" y="493090"/>
                </a:cubicBezTo>
                <a:cubicBezTo>
                  <a:pt x="0" y="615062"/>
                  <a:pt x="81800" y="723687"/>
                  <a:pt x="198875" y="757276"/>
                </a:cubicBezTo>
                <a:cubicBezTo>
                  <a:pt x="223501" y="764354"/>
                  <a:pt x="249088" y="767953"/>
                  <a:pt x="274945" y="767953"/>
                </a:cubicBezTo>
                <a:lnTo>
                  <a:pt x="545030" y="767953"/>
                </a:lnTo>
                <a:close/>
                <a:moveTo>
                  <a:pt x="687752" y="218228"/>
                </a:moveTo>
                <a:lnTo>
                  <a:pt x="575026" y="218228"/>
                </a:lnTo>
                <a:lnTo>
                  <a:pt x="575026" y="767953"/>
                </a:lnTo>
                <a:lnTo>
                  <a:pt x="687782" y="767953"/>
                </a:lnTo>
                <a:cubicBezTo>
                  <a:pt x="687842" y="767953"/>
                  <a:pt x="687902" y="767983"/>
                  <a:pt x="687962" y="767983"/>
                </a:cubicBezTo>
                <a:cubicBezTo>
                  <a:pt x="910383" y="768013"/>
                  <a:pt x="1072752" y="827064"/>
                  <a:pt x="1180619" y="887435"/>
                </a:cubicBezTo>
                <a:lnTo>
                  <a:pt x="1180619" y="98746"/>
                </a:lnTo>
                <a:cubicBezTo>
                  <a:pt x="1072722" y="159147"/>
                  <a:pt x="910293" y="218228"/>
                  <a:pt x="687812" y="218228"/>
                </a:cubicBezTo>
                <a:cubicBezTo>
                  <a:pt x="687782" y="218228"/>
                  <a:pt x="687782" y="218228"/>
                  <a:pt x="687752" y="218228"/>
                </a:cubicBezTo>
                <a:close/>
                <a:moveTo>
                  <a:pt x="1319711" y="197"/>
                </a:moveTo>
                <a:cubicBezTo>
                  <a:pt x="1318661" y="-283"/>
                  <a:pt x="1318091" y="227"/>
                  <a:pt x="1317791" y="527"/>
                </a:cubicBezTo>
                <a:cubicBezTo>
                  <a:pt x="1295534" y="21220"/>
                  <a:pt x="1260018" y="50611"/>
                  <a:pt x="1210615" y="81111"/>
                </a:cubicBezTo>
                <a:lnTo>
                  <a:pt x="1210615" y="905069"/>
                </a:lnTo>
                <a:cubicBezTo>
                  <a:pt x="1260018" y="935600"/>
                  <a:pt x="1295534" y="964990"/>
                  <a:pt x="1317821" y="985684"/>
                </a:cubicBezTo>
                <a:cubicBezTo>
                  <a:pt x="1318091" y="985954"/>
                  <a:pt x="1318661" y="986464"/>
                  <a:pt x="1319711" y="986014"/>
                </a:cubicBezTo>
                <a:cubicBezTo>
                  <a:pt x="1320821" y="985504"/>
                  <a:pt x="1320821" y="984694"/>
                  <a:pt x="1320821" y="984304"/>
                </a:cubicBezTo>
                <a:lnTo>
                  <a:pt x="1320821" y="493090"/>
                </a:lnTo>
                <a:lnTo>
                  <a:pt x="1320821" y="1877"/>
                </a:lnTo>
                <a:cubicBezTo>
                  <a:pt x="1320821" y="1487"/>
                  <a:pt x="1320821" y="677"/>
                  <a:pt x="1319711" y="197"/>
                </a:cubicBezTo>
                <a:close/>
                <a:moveTo>
                  <a:pt x="1350817" y="394302"/>
                </a:moveTo>
                <a:lnTo>
                  <a:pt x="1350817" y="493090"/>
                </a:lnTo>
                <a:lnTo>
                  <a:pt x="1350817" y="591909"/>
                </a:lnTo>
                <a:cubicBezTo>
                  <a:pt x="1398841" y="584651"/>
                  <a:pt x="1435766" y="543115"/>
                  <a:pt x="1435766" y="493090"/>
                </a:cubicBezTo>
                <a:cubicBezTo>
                  <a:pt x="1435766" y="443096"/>
                  <a:pt x="1398841" y="401559"/>
                  <a:pt x="1350817" y="39430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9" name="Google Shape;1129;p25"/>
          <p:cNvSpPr/>
          <p:nvPr/>
        </p:nvSpPr>
        <p:spPr>
          <a:xfrm>
            <a:off x="3109821" y="4467201"/>
            <a:ext cx="1495758" cy="1352763"/>
          </a:xfrm>
          <a:custGeom>
            <a:avLst/>
            <a:gdLst/>
            <a:ahLst/>
            <a:cxnLst/>
            <a:rect l="l" t="t" r="r" b="b"/>
            <a:pathLst>
              <a:path w="1495758" h="1352763" extrusionOk="0">
                <a:moveTo>
                  <a:pt x="1380813" y="394088"/>
                </a:moveTo>
                <a:lnTo>
                  <a:pt x="1380813" y="31893"/>
                </a:lnTo>
                <a:cubicBezTo>
                  <a:pt x="1380813" y="19057"/>
                  <a:pt x="1373494" y="7871"/>
                  <a:pt x="1361705" y="2713"/>
                </a:cubicBezTo>
                <a:cubicBezTo>
                  <a:pt x="1349917" y="-2416"/>
                  <a:pt x="1336779" y="-166"/>
                  <a:pt x="1327390" y="8561"/>
                </a:cubicBezTo>
                <a:cubicBezTo>
                  <a:pt x="1259538" y="71601"/>
                  <a:pt x="1064324" y="218254"/>
                  <a:pt x="717838" y="218254"/>
                </a:cubicBezTo>
                <a:cubicBezTo>
                  <a:pt x="717808" y="218254"/>
                  <a:pt x="717808" y="218254"/>
                  <a:pt x="717778" y="218254"/>
                </a:cubicBezTo>
                <a:lnTo>
                  <a:pt x="304941" y="218254"/>
                </a:lnTo>
                <a:cubicBezTo>
                  <a:pt x="223471" y="218254"/>
                  <a:pt x="146891" y="249954"/>
                  <a:pt x="89299" y="307536"/>
                </a:cubicBezTo>
                <a:cubicBezTo>
                  <a:pt x="31736" y="365147"/>
                  <a:pt x="0" y="441683"/>
                  <a:pt x="0" y="523107"/>
                </a:cubicBezTo>
                <a:cubicBezTo>
                  <a:pt x="0" y="655635"/>
                  <a:pt x="87109" y="773917"/>
                  <a:pt x="212763" y="813715"/>
                </a:cubicBezTo>
                <a:lnTo>
                  <a:pt x="371622" y="1323523"/>
                </a:lnTo>
                <a:cubicBezTo>
                  <a:pt x="377052" y="1341007"/>
                  <a:pt x="393040" y="1352764"/>
                  <a:pt x="411337" y="1352764"/>
                </a:cubicBezTo>
                <a:lnTo>
                  <a:pt x="575686" y="1352764"/>
                </a:lnTo>
                <a:cubicBezTo>
                  <a:pt x="589064" y="1352764"/>
                  <a:pt x="601273" y="1346585"/>
                  <a:pt x="609192" y="1335819"/>
                </a:cubicBezTo>
                <a:cubicBezTo>
                  <a:pt x="617111" y="1325052"/>
                  <a:pt x="619391" y="1311557"/>
                  <a:pt x="615401" y="1298781"/>
                </a:cubicBezTo>
                <a:lnTo>
                  <a:pt x="468720" y="827960"/>
                </a:lnTo>
                <a:lnTo>
                  <a:pt x="717628" y="827960"/>
                </a:lnTo>
                <a:cubicBezTo>
                  <a:pt x="717688" y="827960"/>
                  <a:pt x="717748" y="827990"/>
                  <a:pt x="717808" y="827990"/>
                </a:cubicBezTo>
                <a:cubicBezTo>
                  <a:pt x="1064324" y="827990"/>
                  <a:pt x="1259538" y="974614"/>
                  <a:pt x="1327390" y="1037684"/>
                </a:cubicBezTo>
                <a:cubicBezTo>
                  <a:pt x="1333449" y="1043292"/>
                  <a:pt x="1341068" y="1046231"/>
                  <a:pt x="1348867" y="1046231"/>
                </a:cubicBezTo>
                <a:cubicBezTo>
                  <a:pt x="1353156" y="1046231"/>
                  <a:pt x="1357506" y="1045331"/>
                  <a:pt x="1361705" y="1043502"/>
                </a:cubicBezTo>
                <a:cubicBezTo>
                  <a:pt x="1373494" y="1038373"/>
                  <a:pt x="1380813" y="1027187"/>
                  <a:pt x="1380813" y="1014321"/>
                </a:cubicBezTo>
                <a:lnTo>
                  <a:pt x="1380813" y="652156"/>
                </a:lnTo>
                <a:cubicBezTo>
                  <a:pt x="1445425" y="644689"/>
                  <a:pt x="1495758" y="589686"/>
                  <a:pt x="1495758" y="523107"/>
                </a:cubicBezTo>
                <a:cubicBezTo>
                  <a:pt x="1495758" y="456528"/>
                  <a:pt x="1445425" y="401556"/>
                  <a:pt x="1380813" y="394088"/>
                </a:cubicBezTo>
                <a:close/>
                <a:moveTo>
                  <a:pt x="586785" y="1307718"/>
                </a:moveTo>
                <a:cubicBezTo>
                  <a:pt x="587895" y="1311257"/>
                  <a:pt x="587235" y="1315036"/>
                  <a:pt x="585045" y="1318035"/>
                </a:cubicBezTo>
                <a:cubicBezTo>
                  <a:pt x="582825" y="1321064"/>
                  <a:pt x="579406" y="1322773"/>
                  <a:pt x="575686" y="1322773"/>
                </a:cubicBezTo>
                <a:lnTo>
                  <a:pt x="411337" y="1322773"/>
                </a:lnTo>
                <a:cubicBezTo>
                  <a:pt x="406238" y="1322773"/>
                  <a:pt x="401768" y="1319504"/>
                  <a:pt x="400239" y="1314616"/>
                </a:cubicBezTo>
                <a:lnTo>
                  <a:pt x="246898" y="822382"/>
                </a:lnTo>
                <a:cubicBezTo>
                  <a:pt x="265946" y="826071"/>
                  <a:pt x="285353" y="827960"/>
                  <a:pt x="304941" y="827960"/>
                </a:cubicBezTo>
                <a:lnTo>
                  <a:pt x="437284" y="827960"/>
                </a:lnTo>
                <a:lnTo>
                  <a:pt x="586785" y="1307718"/>
                </a:lnTo>
                <a:close/>
                <a:moveTo>
                  <a:pt x="575026" y="797970"/>
                </a:moveTo>
                <a:lnTo>
                  <a:pt x="304941" y="797970"/>
                </a:lnTo>
                <a:cubicBezTo>
                  <a:pt x="279084" y="797970"/>
                  <a:pt x="253497" y="794371"/>
                  <a:pt x="228871" y="787293"/>
                </a:cubicBezTo>
                <a:cubicBezTo>
                  <a:pt x="111796" y="753704"/>
                  <a:pt x="29996" y="645078"/>
                  <a:pt x="29996" y="523107"/>
                </a:cubicBezTo>
                <a:cubicBezTo>
                  <a:pt x="29996" y="449691"/>
                  <a:pt x="58612" y="380683"/>
                  <a:pt x="110506" y="328739"/>
                </a:cubicBezTo>
                <a:cubicBezTo>
                  <a:pt x="162429" y="276826"/>
                  <a:pt x="231480" y="248245"/>
                  <a:pt x="304941" y="248245"/>
                </a:cubicBezTo>
                <a:lnTo>
                  <a:pt x="575026" y="248245"/>
                </a:lnTo>
                <a:lnTo>
                  <a:pt x="575026" y="797970"/>
                </a:lnTo>
                <a:close/>
                <a:moveTo>
                  <a:pt x="1210615" y="917452"/>
                </a:moveTo>
                <a:cubicBezTo>
                  <a:pt x="1102749" y="857081"/>
                  <a:pt x="940379" y="798030"/>
                  <a:pt x="717958" y="798000"/>
                </a:cubicBezTo>
                <a:cubicBezTo>
                  <a:pt x="717898" y="798000"/>
                  <a:pt x="717838" y="797970"/>
                  <a:pt x="717778" y="797970"/>
                </a:cubicBezTo>
                <a:lnTo>
                  <a:pt x="605022" y="797970"/>
                </a:lnTo>
                <a:lnTo>
                  <a:pt x="605022" y="248245"/>
                </a:lnTo>
                <a:lnTo>
                  <a:pt x="717748" y="248245"/>
                </a:lnTo>
                <a:cubicBezTo>
                  <a:pt x="717778" y="248245"/>
                  <a:pt x="717778" y="248245"/>
                  <a:pt x="717808" y="248245"/>
                </a:cubicBezTo>
                <a:cubicBezTo>
                  <a:pt x="940289" y="248245"/>
                  <a:pt x="1102719" y="189163"/>
                  <a:pt x="1210615" y="128763"/>
                </a:cubicBezTo>
                <a:lnTo>
                  <a:pt x="1210615" y="917452"/>
                </a:lnTo>
                <a:close/>
                <a:moveTo>
                  <a:pt x="1350817" y="523107"/>
                </a:moveTo>
                <a:lnTo>
                  <a:pt x="1350817" y="1014321"/>
                </a:lnTo>
                <a:cubicBezTo>
                  <a:pt x="1350817" y="1014711"/>
                  <a:pt x="1350817" y="1015521"/>
                  <a:pt x="1349707" y="1016031"/>
                </a:cubicBezTo>
                <a:cubicBezTo>
                  <a:pt x="1348657" y="1016480"/>
                  <a:pt x="1348087" y="1015971"/>
                  <a:pt x="1347817" y="1015701"/>
                </a:cubicBezTo>
                <a:cubicBezTo>
                  <a:pt x="1325530" y="995007"/>
                  <a:pt x="1290015" y="965617"/>
                  <a:pt x="1240611" y="935086"/>
                </a:cubicBezTo>
                <a:lnTo>
                  <a:pt x="1240611" y="111128"/>
                </a:lnTo>
                <a:cubicBezTo>
                  <a:pt x="1290015" y="80628"/>
                  <a:pt x="1325530" y="51237"/>
                  <a:pt x="1347787" y="30544"/>
                </a:cubicBezTo>
                <a:cubicBezTo>
                  <a:pt x="1348087" y="30244"/>
                  <a:pt x="1348657" y="29734"/>
                  <a:pt x="1349707" y="30214"/>
                </a:cubicBezTo>
                <a:cubicBezTo>
                  <a:pt x="1350817" y="30694"/>
                  <a:pt x="1350817" y="31504"/>
                  <a:pt x="1350817" y="31893"/>
                </a:cubicBezTo>
                <a:lnTo>
                  <a:pt x="1350817" y="523107"/>
                </a:lnTo>
                <a:close/>
                <a:moveTo>
                  <a:pt x="1380813" y="621926"/>
                </a:moveTo>
                <a:lnTo>
                  <a:pt x="1380813" y="523107"/>
                </a:lnTo>
                <a:lnTo>
                  <a:pt x="1380813" y="424319"/>
                </a:lnTo>
                <a:cubicBezTo>
                  <a:pt x="1428837" y="431576"/>
                  <a:pt x="1465762" y="473113"/>
                  <a:pt x="1465762" y="523107"/>
                </a:cubicBezTo>
                <a:cubicBezTo>
                  <a:pt x="1465762" y="573131"/>
                  <a:pt x="1428837" y="614668"/>
                  <a:pt x="1380813" y="621926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0" name="Google Shape;1130;p25"/>
          <p:cNvSpPr/>
          <p:nvPr/>
        </p:nvSpPr>
        <p:spPr>
          <a:xfrm>
            <a:off x="12364968" y="4523689"/>
            <a:ext cx="1283108" cy="1283108"/>
          </a:xfrm>
          <a:custGeom>
            <a:avLst/>
            <a:gdLst/>
            <a:ahLst/>
            <a:cxnLst/>
            <a:rect l="l" t="t" r="r" b="b"/>
            <a:pathLst>
              <a:path w="1283108" h="1283108" extrusionOk="0">
                <a:moveTo>
                  <a:pt x="1283108" y="641554"/>
                </a:moveTo>
                <a:cubicBezTo>
                  <a:pt x="1283108" y="815257"/>
                  <a:pt x="1214088" y="972831"/>
                  <a:pt x="1101943" y="1088353"/>
                </a:cubicBezTo>
                <a:cubicBezTo>
                  <a:pt x="985399" y="1208432"/>
                  <a:pt x="822274" y="1283056"/>
                  <a:pt x="641711" y="1283108"/>
                </a:cubicBezTo>
                <a:lnTo>
                  <a:pt x="641554" y="1283108"/>
                </a:lnTo>
                <a:cubicBezTo>
                  <a:pt x="460965" y="1283108"/>
                  <a:pt x="297814" y="1208511"/>
                  <a:pt x="181218" y="1088432"/>
                </a:cubicBezTo>
                <a:cubicBezTo>
                  <a:pt x="69073" y="972909"/>
                  <a:pt x="0" y="815283"/>
                  <a:pt x="0" y="641554"/>
                </a:cubicBezTo>
                <a:cubicBezTo>
                  <a:pt x="0" y="637810"/>
                  <a:pt x="26" y="634065"/>
                  <a:pt x="105" y="630347"/>
                </a:cubicBezTo>
                <a:cubicBezTo>
                  <a:pt x="2985" y="461069"/>
                  <a:pt x="71482" y="307764"/>
                  <a:pt x="181191" y="194728"/>
                </a:cubicBezTo>
                <a:cubicBezTo>
                  <a:pt x="297735" y="74650"/>
                  <a:pt x="460886" y="26"/>
                  <a:pt x="641475" y="0"/>
                </a:cubicBezTo>
                <a:lnTo>
                  <a:pt x="641580" y="0"/>
                </a:lnTo>
                <a:cubicBezTo>
                  <a:pt x="641606" y="0"/>
                  <a:pt x="641606" y="0"/>
                  <a:pt x="641633" y="0"/>
                </a:cubicBezTo>
                <a:lnTo>
                  <a:pt x="641711" y="0"/>
                </a:lnTo>
                <a:cubicBezTo>
                  <a:pt x="822248" y="52"/>
                  <a:pt x="985373" y="74676"/>
                  <a:pt x="1101917" y="194728"/>
                </a:cubicBezTo>
                <a:cubicBezTo>
                  <a:pt x="1211626" y="307764"/>
                  <a:pt x="1280123" y="461069"/>
                  <a:pt x="1283003" y="630347"/>
                </a:cubicBezTo>
                <a:cubicBezTo>
                  <a:pt x="1283082" y="634065"/>
                  <a:pt x="1283108" y="637810"/>
                  <a:pt x="1283108" y="64155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1" name="Google Shape;1131;p25"/>
          <p:cNvSpPr/>
          <p:nvPr/>
        </p:nvSpPr>
        <p:spPr>
          <a:xfrm>
            <a:off x="12351877" y="4510571"/>
            <a:ext cx="1309317" cy="1309317"/>
          </a:xfrm>
          <a:custGeom>
            <a:avLst/>
            <a:gdLst/>
            <a:ahLst/>
            <a:cxnLst/>
            <a:rect l="l" t="t" r="r" b="b"/>
            <a:pathLst>
              <a:path w="1309317" h="1309317" extrusionOk="0">
                <a:moveTo>
                  <a:pt x="1309318" y="643465"/>
                </a:moveTo>
                <a:cubicBezTo>
                  <a:pt x="1309318" y="642811"/>
                  <a:pt x="1309213" y="642156"/>
                  <a:pt x="1309135" y="641528"/>
                </a:cubicBezTo>
                <a:cubicBezTo>
                  <a:pt x="1305888" y="475366"/>
                  <a:pt x="1240324" y="318159"/>
                  <a:pt x="1124408" y="198735"/>
                </a:cubicBezTo>
                <a:cubicBezTo>
                  <a:pt x="1064055" y="136574"/>
                  <a:pt x="993306" y="87689"/>
                  <a:pt x="914101" y="53467"/>
                </a:cubicBezTo>
                <a:cubicBezTo>
                  <a:pt x="908969" y="51242"/>
                  <a:pt x="903837" y="49095"/>
                  <a:pt x="898652" y="47026"/>
                </a:cubicBezTo>
                <a:cubicBezTo>
                  <a:pt x="821227" y="15867"/>
                  <a:pt x="739324" y="79"/>
                  <a:pt x="654803" y="26"/>
                </a:cubicBezTo>
                <a:cubicBezTo>
                  <a:pt x="654751" y="26"/>
                  <a:pt x="654724" y="0"/>
                  <a:pt x="654672" y="0"/>
                </a:cubicBezTo>
                <a:cubicBezTo>
                  <a:pt x="654646" y="0"/>
                  <a:pt x="654594" y="0"/>
                  <a:pt x="654567" y="0"/>
                </a:cubicBezTo>
                <a:cubicBezTo>
                  <a:pt x="654567" y="0"/>
                  <a:pt x="654567" y="0"/>
                  <a:pt x="654567" y="0"/>
                </a:cubicBezTo>
                <a:cubicBezTo>
                  <a:pt x="654567" y="0"/>
                  <a:pt x="654541" y="0"/>
                  <a:pt x="654541" y="0"/>
                </a:cubicBezTo>
                <a:cubicBezTo>
                  <a:pt x="652054" y="0"/>
                  <a:pt x="649592" y="79"/>
                  <a:pt x="647105" y="105"/>
                </a:cubicBezTo>
                <a:cubicBezTo>
                  <a:pt x="643989" y="131"/>
                  <a:pt x="640873" y="157"/>
                  <a:pt x="637757" y="236"/>
                </a:cubicBezTo>
                <a:cubicBezTo>
                  <a:pt x="636186" y="288"/>
                  <a:pt x="634615" y="367"/>
                  <a:pt x="633018" y="419"/>
                </a:cubicBezTo>
                <a:cubicBezTo>
                  <a:pt x="628986" y="550"/>
                  <a:pt x="624954" y="681"/>
                  <a:pt x="620947" y="864"/>
                </a:cubicBezTo>
                <a:cubicBezTo>
                  <a:pt x="620633" y="890"/>
                  <a:pt x="620319" y="916"/>
                  <a:pt x="620005" y="916"/>
                </a:cubicBezTo>
                <a:cubicBezTo>
                  <a:pt x="542187" y="4949"/>
                  <a:pt x="466725" y="22544"/>
                  <a:pt x="395270" y="53415"/>
                </a:cubicBezTo>
                <a:cubicBezTo>
                  <a:pt x="316038" y="87663"/>
                  <a:pt x="245263" y="136548"/>
                  <a:pt x="184883" y="198735"/>
                </a:cubicBezTo>
                <a:cubicBezTo>
                  <a:pt x="68575" y="318578"/>
                  <a:pt x="2933" y="476439"/>
                  <a:pt x="105" y="643204"/>
                </a:cubicBezTo>
                <a:cubicBezTo>
                  <a:pt x="26" y="647000"/>
                  <a:pt x="0" y="650849"/>
                  <a:pt x="0" y="654672"/>
                </a:cubicBezTo>
                <a:cubicBezTo>
                  <a:pt x="0" y="825888"/>
                  <a:pt x="65669" y="987834"/>
                  <a:pt x="184910" y="1110662"/>
                </a:cubicBezTo>
                <a:cubicBezTo>
                  <a:pt x="245289" y="1172848"/>
                  <a:pt x="316064" y="1221707"/>
                  <a:pt x="395270" y="1255929"/>
                </a:cubicBezTo>
                <a:cubicBezTo>
                  <a:pt x="477277" y="1291356"/>
                  <a:pt x="564548" y="1309318"/>
                  <a:pt x="654777" y="1309318"/>
                </a:cubicBezTo>
                <a:cubicBezTo>
                  <a:pt x="654777" y="1309318"/>
                  <a:pt x="654777" y="1309318"/>
                  <a:pt x="654777" y="1309318"/>
                </a:cubicBezTo>
                <a:cubicBezTo>
                  <a:pt x="654777" y="1309318"/>
                  <a:pt x="654777" y="1309318"/>
                  <a:pt x="654777" y="1309318"/>
                </a:cubicBezTo>
                <a:cubicBezTo>
                  <a:pt x="654777" y="1309318"/>
                  <a:pt x="654777" y="1309318"/>
                  <a:pt x="654777" y="1309318"/>
                </a:cubicBezTo>
                <a:cubicBezTo>
                  <a:pt x="744849" y="1309292"/>
                  <a:pt x="832093" y="1291304"/>
                  <a:pt x="914074" y="1255877"/>
                </a:cubicBezTo>
                <a:cubicBezTo>
                  <a:pt x="993280" y="1221655"/>
                  <a:pt x="1064029" y="1172770"/>
                  <a:pt x="1124382" y="1110583"/>
                </a:cubicBezTo>
                <a:cubicBezTo>
                  <a:pt x="1243597" y="987782"/>
                  <a:pt x="1309239" y="825861"/>
                  <a:pt x="1309239" y="654672"/>
                </a:cubicBezTo>
                <a:cubicBezTo>
                  <a:pt x="1309239" y="651347"/>
                  <a:pt x="1309213" y="648048"/>
                  <a:pt x="1309135" y="644775"/>
                </a:cubicBezTo>
                <a:cubicBezTo>
                  <a:pt x="1309239" y="644330"/>
                  <a:pt x="1309318" y="643911"/>
                  <a:pt x="1309318" y="643465"/>
                </a:cubicBezTo>
                <a:close/>
                <a:moveTo>
                  <a:pt x="946856" y="962410"/>
                </a:moveTo>
                <a:cubicBezTo>
                  <a:pt x="971836" y="868881"/>
                  <a:pt x="985085" y="763466"/>
                  <a:pt x="985242" y="656583"/>
                </a:cubicBezTo>
                <a:lnTo>
                  <a:pt x="1283082" y="656583"/>
                </a:lnTo>
                <a:cubicBezTo>
                  <a:pt x="1282611" y="815781"/>
                  <a:pt x="1223016" y="966520"/>
                  <a:pt x="1114825" y="1082698"/>
                </a:cubicBezTo>
                <a:cubicBezTo>
                  <a:pt x="1065338" y="1033760"/>
                  <a:pt x="1008938" y="993385"/>
                  <a:pt x="946856" y="962410"/>
                </a:cubicBezTo>
                <a:close/>
                <a:moveTo>
                  <a:pt x="538652" y="1272530"/>
                </a:moveTo>
                <a:cubicBezTo>
                  <a:pt x="535798" y="1272006"/>
                  <a:pt x="532970" y="1271482"/>
                  <a:pt x="530116" y="1270906"/>
                </a:cubicBezTo>
                <a:cubicBezTo>
                  <a:pt x="527864" y="1270461"/>
                  <a:pt x="525639" y="1269964"/>
                  <a:pt x="523413" y="1269492"/>
                </a:cubicBezTo>
                <a:cubicBezTo>
                  <a:pt x="520611" y="1268890"/>
                  <a:pt x="517783" y="1268314"/>
                  <a:pt x="514982" y="1267686"/>
                </a:cubicBezTo>
                <a:cubicBezTo>
                  <a:pt x="512756" y="1267188"/>
                  <a:pt x="510531" y="1266638"/>
                  <a:pt x="508305" y="1266115"/>
                </a:cubicBezTo>
                <a:cubicBezTo>
                  <a:pt x="505503" y="1265460"/>
                  <a:pt x="502728" y="1264806"/>
                  <a:pt x="499926" y="1264099"/>
                </a:cubicBezTo>
                <a:cubicBezTo>
                  <a:pt x="497727" y="1263549"/>
                  <a:pt x="495527" y="1262947"/>
                  <a:pt x="493328" y="1262370"/>
                </a:cubicBezTo>
                <a:cubicBezTo>
                  <a:pt x="490552" y="1261637"/>
                  <a:pt x="487777" y="1260904"/>
                  <a:pt x="485001" y="1260145"/>
                </a:cubicBezTo>
                <a:cubicBezTo>
                  <a:pt x="482802" y="1259543"/>
                  <a:pt x="480629" y="1258888"/>
                  <a:pt x="478429" y="1258260"/>
                </a:cubicBezTo>
                <a:cubicBezTo>
                  <a:pt x="475680" y="1257474"/>
                  <a:pt x="472931" y="1256662"/>
                  <a:pt x="470181" y="1255825"/>
                </a:cubicBezTo>
                <a:cubicBezTo>
                  <a:pt x="468008" y="1255170"/>
                  <a:pt x="465835" y="1254463"/>
                  <a:pt x="463662" y="1253782"/>
                </a:cubicBezTo>
                <a:cubicBezTo>
                  <a:pt x="460939" y="1252918"/>
                  <a:pt x="458215" y="1252054"/>
                  <a:pt x="455492" y="1251138"/>
                </a:cubicBezTo>
                <a:cubicBezTo>
                  <a:pt x="453345" y="1250431"/>
                  <a:pt x="451198" y="1249671"/>
                  <a:pt x="449051" y="1248938"/>
                </a:cubicBezTo>
                <a:cubicBezTo>
                  <a:pt x="446354" y="1247996"/>
                  <a:pt x="443631" y="1247079"/>
                  <a:pt x="440960" y="1246110"/>
                </a:cubicBezTo>
                <a:cubicBezTo>
                  <a:pt x="438813" y="1245351"/>
                  <a:pt x="436692" y="1244539"/>
                  <a:pt x="434572" y="1243754"/>
                </a:cubicBezTo>
                <a:cubicBezTo>
                  <a:pt x="431901" y="1242759"/>
                  <a:pt x="429230" y="1241738"/>
                  <a:pt x="426559" y="1240717"/>
                </a:cubicBezTo>
                <a:cubicBezTo>
                  <a:pt x="424438" y="1239905"/>
                  <a:pt x="422344" y="1239041"/>
                  <a:pt x="420223" y="1238203"/>
                </a:cubicBezTo>
                <a:cubicBezTo>
                  <a:pt x="417578" y="1237129"/>
                  <a:pt x="414934" y="1236056"/>
                  <a:pt x="412289" y="1234956"/>
                </a:cubicBezTo>
                <a:cubicBezTo>
                  <a:pt x="410194" y="1234092"/>
                  <a:pt x="408100" y="1233202"/>
                  <a:pt x="406031" y="1232285"/>
                </a:cubicBezTo>
                <a:cubicBezTo>
                  <a:pt x="403413" y="1231160"/>
                  <a:pt x="400795" y="1230007"/>
                  <a:pt x="398176" y="1228855"/>
                </a:cubicBezTo>
                <a:cubicBezTo>
                  <a:pt x="396108" y="1227939"/>
                  <a:pt x="394039" y="1226996"/>
                  <a:pt x="391971" y="1226028"/>
                </a:cubicBezTo>
                <a:cubicBezTo>
                  <a:pt x="389378" y="1224823"/>
                  <a:pt x="386786" y="1223619"/>
                  <a:pt x="384194" y="1222388"/>
                </a:cubicBezTo>
                <a:cubicBezTo>
                  <a:pt x="382152" y="1221419"/>
                  <a:pt x="380109" y="1220424"/>
                  <a:pt x="378067" y="1219429"/>
                </a:cubicBezTo>
                <a:cubicBezTo>
                  <a:pt x="375501" y="1218172"/>
                  <a:pt x="372935" y="1216889"/>
                  <a:pt x="370395" y="1215606"/>
                </a:cubicBezTo>
                <a:cubicBezTo>
                  <a:pt x="368379" y="1214585"/>
                  <a:pt x="366337" y="1213538"/>
                  <a:pt x="364321" y="1212491"/>
                </a:cubicBezTo>
                <a:cubicBezTo>
                  <a:pt x="361781" y="1211155"/>
                  <a:pt x="359267" y="1209820"/>
                  <a:pt x="356753" y="1208458"/>
                </a:cubicBezTo>
                <a:cubicBezTo>
                  <a:pt x="354737" y="1207385"/>
                  <a:pt x="352747" y="1206285"/>
                  <a:pt x="350757" y="1205185"/>
                </a:cubicBezTo>
                <a:cubicBezTo>
                  <a:pt x="348270" y="1203797"/>
                  <a:pt x="345782" y="1202410"/>
                  <a:pt x="343295" y="1200970"/>
                </a:cubicBezTo>
                <a:cubicBezTo>
                  <a:pt x="341305" y="1199844"/>
                  <a:pt x="339315" y="1198692"/>
                  <a:pt x="337351" y="1197540"/>
                </a:cubicBezTo>
                <a:cubicBezTo>
                  <a:pt x="334890" y="1196099"/>
                  <a:pt x="332455" y="1194633"/>
                  <a:pt x="330020" y="1193167"/>
                </a:cubicBezTo>
                <a:cubicBezTo>
                  <a:pt x="328056" y="1191962"/>
                  <a:pt x="326092" y="1190784"/>
                  <a:pt x="324129" y="1189554"/>
                </a:cubicBezTo>
                <a:cubicBezTo>
                  <a:pt x="321720" y="1188061"/>
                  <a:pt x="319311" y="1186516"/>
                  <a:pt x="316902" y="1184998"/>
                </a:cubicBezTo>
                <a:cubicBezTo>
                  <a:pt x="314964" y="1183741"/>
                  <a:pt x="313027" y="1182510"/>
                  <a:pt x="311089" y="1181227"/>
                </a:cubicBezTo>
                <a:cubicBezTo>
                  <a:pt x="308706" y="1179656"/>
                  <a:pt x="306350" y="1178085"/>
                  <a:pt x="303993" y="1176488"/>
                </a:cubicBezTo>
                <a:cubicBezTo>
                  <a:pt x="302056" y="1175179"/>
                  <a:pt x="300144" y="1173896"/>
                  <a:pt x="298233" y="1172560"/>
                </a:cubicBezTo>
                <a:cubicBezTo>
                  <a:pt x="295902" y="1170937"/>
                  <a:pt x="293598" y="1169314"/>
                  <a:pt x="291268" y="1167664"/>
                </a:cubicBezTo>
                <a:cubicBezTo>
                  <a:pt x="289357" y="1166302"/>
                  <a:pt x="287445" y="1164941"/>
                  <a:pt x="285560" y="1163553"/>
                </a:cubicBezTo>
                <a:cubicBezTo>
                  <a:pt x="283282" y="1161877"/>
                  <a:pt x="281004" y="1160202"/>
                  <a:pt x="278726" y="1158500"/>
                </a:cubicBezTo>
                <a:cubicBezTo>
                  <a:pt x="276841" y="1157086"/>
                  <a:pt x="274955" y="1155672"/>
                  <a:pt x="273070" y="1154232"/>
                </a:cubicBezTo>
                <a:cubicBezTo>
                  <a:pt x="270818" y="1152504"/>
                  <a:pt x="268619" y="1150749"/>
                  <a:pt x="266393" y="1149021"/>
                </a:cubicBezTo>
                <a:cubicBezTo>
                  <a:pt x="264534" y="1147555"/>
                  <a:pt x="262649" y="1146089"/>
                  <a:pt x="260816" y="1144570"/>
                </a:cubicBezTo>
                <a:cubicBezTo>
                  <a:pt x="258617" y="1142789"/>
                  <a:pt x="256470" y="1141009"/>
                  <a:pt x="254296" y="1139202"/>
                </a:cubicBezTo>
                <a:cubicBezTo>
                  <a:pt x="252437" y="1137657"/>
                  <a:pt x="250605" y="1136139"/>
                  <a:pt x="248772" y="1134594"/>
                </a:cubicBezTo>
                <a:cubicBezTo>
                  <a:pt x="246625" y="1132787"/>
                  <a:pt x="244530" y="1130928"/>
                  <a:pt x="242409" y="1129095"/>
                </a:cubicBezTo>
                <a:cubicBezTo>
                  <a:pt x="240576" y="1127498"/>
                  <a:pt x="238743" y="1125901"/>
                  <a:pt x="236937" y="1124304"/>
                </a:cubicBezTo>
                <a:cubicBezTo>
                  <a:pt x="234868" y="1122445"/>
                  <a:pt x="232800" y="1120559"/>
                  <a:pt x="230731" y="1118674"/>
                </a:cubicBezTo>
                <a:cubicBezTo>
                  <a:pt x="228924" y="1117025"/>
                  <a:pt x="227092" y="1115349"/>
                  <a:pt x="225311" y="1113673"/>
                </a:cubicBezTo>
                <a:cubicBezTo>
                  <a:pt x="223295" y="1111762"/>
                  <a:pt x="221279" y="1109850"/>
                  <a:pt x="219289" y="1107913"/>
                </a:cubicBezTo>
                <a:cubicBezTo>
                  <a:pt x="217482" y="1106185"/>
                  <a:pt x="215702" y="1104456"/>
                  <a:pt x="213921" y="1102728"/>
                </a:cubicBezTo>
                <a:cubicBezTo>
                  <a:pt x="213528" y="1102362"/>
                  <a:pt x="213162" y="1101969"/>
                  <a:pt x="212795" y="1101602"/>
                </a:cubicBezTo>
                <a:cubicBezTo>
                  <a:pt x="259167" y="1055702"/>
                  <a:pt x="311901" y="1017605"/>
                  <a:pt x="369872" y="988070"/>
                </a:cubicBezTo>
                <a:cubicBezTo>
                  <a:pt x="397338" y="1080577"/>
                  <a:pt x="436012" y="1158604"/>
                  <a:pt x="482200" y="1214323"/>
                </a:cubicBezTo>
                <a:cubicBezTo>
                  <a:pt x="502545" y="1238858"/>
                  <a:pt x="524146" y="1258810"/>
                  <a:pt x="546612" y="1273996"/>
                </a:cubicBezTo>
                <a:cubicBezTo>
                  <a:pt x="546219" y="1273918"/>
                  <a:pt x="545800" y="1273865"/>
                  <a:pt x="545407" y="1273813"/>
                </a:cubicBezTo>
                <a:cubicBezTo>
                  <a:pt x="543129" y="1273368"/>
                  <a:pt x="540878" y="1272949"/>
                  <a:pt x="538652" y="1272530"/>
                </a:cubicBezTo>
                <a:close/>
                <a:moveTo>
                  <a:pt x="194519" y="1082750"/>
                </a:moveTo>
                <a:cubicBezTo>
                  <a:pt x="86302" y="966520"/>
                  <a:pt x="26681" y="815781"/>
                  <a:pt x="26210" y="656557"/>
                </a:cubicBezTo>
                <a:lnTo>
                  <a:pt x="324233" y="656557"/>
                </a:lnTo>
                <a:cubicBezTo>
                  <a:pt x="324390" y="763439"/>
                  <a:pt x="337639" y="868829"/>
                  <a:pt x="362619" y="962331"/>
                </a:cubicBezTo>
                <a:cubicBezTo>
                  <a:pt x="300458" y="993359"/>
                  <a:pt x="244006" y="1033786"/>
                  <a:pt x="194519" y="1082750"/>
                </a:cubicBezTo>
                <a:close/>
                <a:moveTo>
                  <a:pt x="194493" y="226673"/>
                </a:moveTo>
                <a:cubicBezTo>
                  <a:pt x="244006" y="275636"/>
                  <a:pt x="300458" y="316038"/>
                  <a:pt x="362592" y="347039"/>
                </a:cubicBezTo>
                <a:cubicBezTo>
                  <a:pt x="339394" y="433996"/>
                  <a:pt x="326276" y="531425"/>
                  <a:pt x="324469" y="630400"/>
                </a:cubicBezTo>
                <a:lnTo>
                  <a:pt x="26681" y="630400"/>
                </a:lnTo>
                <a:cubicBezTo>
                  <a:pt x="32389" y="479634"/>
                  <a:pt x="91591" y="337220"/>
                  <a:pt x="194493" y="226673"/>
                </a:cubicBezTo>
                <a:close/>
                <a:moveTo>
                  <a:pt x="224657" y="196352"/>
                </a:moveTo>
                <a:cubicBezTo>
                  <a:pt x="226254" y="194833"/>
                  <a:pt x="227877" y="193367"/>
                  <a:pt x="229500" y="191874"/>
                </a:cubicBezTo>
                <a:cubicBezTo>
                  <a:pt x="231595" y="189963"/>
                  <a:pt x="233690" y="188025"/>
                  <a:pt x="235785" y="186140"/>
                </a:cubicBezTo>
                <a:cubicBezTo>
                  <a:pt x="237434" y="184648"/>
                  <a:pt x="239136" y="183181"/>
                  <a:pt x="240812" y="181715"/>
                </a:cubicBezTo>
                <a:cubicBezTo>
                  <a:pt x="242907" y="179856"/>
                  <a:pt x="245027" y="178023"/>
                  <a:pt x="247148" y="176190"/>
                </a:cubicBezTo>
                <a:cubicBezTo>
                  <a:pt x="248850" y="174724"/>
                  <a:pt x="250578" y="173310"/>
                  <a:pt x="252307" y="171870"/>
                </a:cubicBezTo>
                <a:cubicBezTo>
                  <a:pt x="254454" y="170090"/>
                  <a:pt x="256601" y="168309"/>
                  <a:pt x="258748" y="166555"/>
                </a:cubicBezTo>
                <a:cubicBezTo>
                  <a:pt x="260476" y="165141"/>
                  <a:pt x="262230" y="163753"/>
                  <a:pt x="263984" y="162339"/>
                </a:cubicBezTo>
                <a:cubicBezTo>
                  <a:pt x="266158" y="160611"/>
                  <a:pt x="268357" y="158883"/>
                  <a:pt x="270557" y="157181"/>
                </a:cubicBezTo>
                <a:cubicBezTo>
                  <a:pt x="272311" y="155819"/>
                  <a:pt x="274091" y="154458"/>
                  <a:pt x="275872" y="153123"/>
                </a:cubicBezTo>
                <a:cubicBezTo>
                  <a:pt x="278098" y="151447"/>
                  <a:pt x="280323" y="149771"/>
                  <a:pt x="282575" y="148121"/>
                </a:cubicBezTo>
                <a:cubicBezTo>
                  <a:pt x="284355" y="146812"/>
                  <a:pt x="286162" y="145503"/>
                  <a:pt x="287969" y="144194"/>
                </a:cubicBezTo>
                <a:cubicBezTo>
                  <a:pt x="290247" y="142544"/>
                  <a:pt x="292525" y="140947"/>
                  <a:pt x="294829" y="139324"/>
                </a:cubicBezTo>
                <a:cubicBezTo>
                  <a:pt x="296636" y="138067"/>
                  <a:pt x="298442" y="136810"/>
                  <a:pt x="300249" y="135553"/>
                </a:cubicBezTo>
                <a:cubicBezTo>
                  <a:pt x="302579" y="133956"/>
                  <a:pt x="304936" y="132385"/>
                  <a:pt x="307266" y="130814"/>
                </a:cubicBezTo>
                <a:cubicBezTo>
                  <a:pt x="309073" y="129610"/>
                  <a:pt x="310906" y="128405"/>
                  <a:pt x="312739" y="127227"/>
                </a:cubicBezTo>
                <a:cubicBezTo>
                  <a:pt x="315148" y="125682"/>
                  <a:pt x="317556" y="124137"/>
                  <a:pt x="319965" y="122618"/>
                </a:cubicBezTo>
                <a:cubicBezTo>
                  <a:pt x="321772" y="121466"/>
                  <a:pt x="323579" y="120340"/>
                  <a:pt x="325412" y="119215"/>
                </a:cubicBezTo>
                <a:cubicBezTo>
                  <a:pt x="327899" y="117696"/>
                  <a:pt x="330413" y="116177"/>
                  <a:pt x="332900" y="114685"/>
                </a:cubicBezTo>
                <a:cubicBezTo>
                  <a:pt x="334681" y="113611"/>
                  <a:pt x="336461" y="112538"/>
                  <a:pt x="338268" y="111490"/>
                </a:cubicBezTo>
                <a:cubicBezTo>
                  <a:pt x="340860" y="109972"/>
                  <a:pt x="343478" y="108505"/>
                  <a:pt x="346097" y="107013"/>
                </a:cubicBezTo>
                <a:cubicBezTo>
                  <a:pt x="347851" y="106018"/>
                  <a:pt x="349579" y="105023"/>
                  <a:pt x="351333" y="104080"/>
                </a:cubicBezTo>
                <a:cubicBezTo>
                  <a:pt x="354083" y="102562"/>
                  <a:pt x="356858" y="101095"/>
                  <a:pt x="359634" y="99603"/>
                </a:cubicBezTo>
                <a:cubicBezTo>
                  <a:pt x="361283" y="98739"/>
                  <a:pt x="362933" y="97822"/>
                  <a:pt x="364582" y="96958"/>
                </a:cubicBezTo>
                <a:cubicBezTo>
                  <a:pt x="367594" y="95387"/>
                  <a:pt x="370605" y="93895"/>
                  <a:pt x="373642" y="92376"/>
                </a:cubicBezTo>
                <a:cubicBezTo>
                  <a:pt x="375108" y="91643"/>
                  <a:pt x="376548" y="90884"/>
                  <a:pt x="378041" y="90177"/>
                </a:cubicBezTo>
                <a:cubicBezTo>
                  <a:pt x="381576" y="88449"/>
                  <a:pt x="385163" y="86747"/>
                  <a:pt x="388724" y="85097"/>
                </a:cubicBezTo>
                <a:cubicBezTo>
                  <a:pt x="389693" y="84652"/>
                  <a:pt x="390661" y="84155"/>
                  <a:pt x="391656" y="83709"/>
                </a:cubicBezTo>
                <a:cubicBezTo>
                  <a:pt x="396265" y="81589"/>
                  <a:pt x="400899" y="79520"/>
                  <a:pt x="405586" y="77478"/>
                </a:cubicBezTo>
                <a:cubicBezTo>
                  <a:pt x="450989" y="57866"/>
                  <a:pt x="498067" y="43858"/>
                  <a:pt x="546402" y="35479"/>
                </a:cubicBezTo>
                <a:cubicBezTo>
                  <a:pt x="523963" y="50666"/>
                  <a:pt x="502387" y="70591"/>
                  <a:pt x="482095" y="95099"/>
                </a:cubicBezTo>
                <a:cubicBezTo>
                  <a:pt x="435933" y="150845"/>
                  <a:pt x="397260" y="228820"/>
                  <a:pt x="369793" y="321327"/>
                </a:cubicBezTo>
                <a:cubicBezTo>
                  <a:pt x="311822" y="291844"/>
                  <a:pt x="259088" y="253747"/>
                  <a:pt x="212691" y="207847"/>
                </a:cubicBezTo>
                <a:cubicBezTo>
                  <a:pt x="213031" y="207506"/>
                  <a:pt x="213371" y="207166"/>
                  <a:pt x="213712" y="206825"/>
                </a:cubicBezTo>
                <a:cubicBezTo>
                  <a:pt x="215257" y="205307"/>
                  <a:pt x="216801" y="203840"/>
                  <a:pt x="218346" y="202348"/>
                </a:cubicBezTo>
                <a:cubicBezTo>
                  <a:pt x="220467" y="200358"/>
                  <a:pt x="222562" y="198342"/>
                  <a:pt x="224657" y="196352"/>
                </a:cubicBezTo>
                <a:close/>
                <a:moveTo>
                  <a:pt x="667764" y="893861"/>
                </a:moveTo>
                <a:lnTo>
                  <a:pt x="667764" y="656557"/>
                </a:lnTo>
                <a:lnTo>
                  <a:pt x="959058" y="656557"/>
                </a:lnTo>
                <a:cubicBezTo>
                  <a:pt x="958901" y="759433"/>
                  <a:pt x="946411" y="860790"/>
                  <a:pt x="922820" y="950993"/>
                </a:cubicBezTo>
                <a:cubicBezTo>
                  <a:pt x="842357" y="914755"/>
                  <a:pt x="756684" y="895589"/>
                  <a:pt x="667764" y="893861"/>
                </a:cubicBezTo>
                <a:close/>
                <a:moveTo>
                  <a:pt x="641580" y="389326"/>
                </a:moveTo>
                <a:cubicBezTo>
                  <a:pt x="555069" y="387598"/>
                  <a:pt x="471805" y="368615"/>
                  <a:pt x="393699" y="332874"/>
                </a:cubicBezTo>
                <a:cubicBezTo>
                  <a:pt x="446642" y="151368"/>
                  <a:pt x="540171" y="36212"/>
                  <a:pt x="641580" y="26865"/>
                </a:cubicBezTo>
                <a:lnTo>
                  <a:pt x="641580" y="389326"/>
                </a:lnTo>
                <a:close/>
                <a:moveTo>
                  <a:pt x="386655" y="358429"/>
                </a:moveTo>
                <a:cubicBezTo>
                  <a:pt x="467066" y="394641"/>
                  <a:pt x="552686" y="413782"/>
                  <a:pt x="641580" y="415484"/>
                </a:cubicBezTo>
                <a:lnTo>
                  <a:pt x="641580" y="630374"/>
                </a:lnTo>
                <a:lnTo>
                  <a:pt x="350653" y="630374"/>
                </a:lnTo>
                <a:cubicBezTo>
                  <a:pt x="352433" y="535458"/>
                  <a:pt x="364792" y="442060"/>
                  <a:pt x="386655" y="358429"/>
                </a:cubicBezTo>
                <a:close/>
                <a:moveTo>
                  <a:pt x="641580" y="656557"/>
                </a:moveTo>
                <a:lnTo>
                  <a:pt x="641580" y="893861"/>
                </a:lnTo>
                <a:cubicBezTo>
                  <a:pt x="552739" y="895562"/>
                  <a:pt x="467118" y="914729"/>
                  <a:pt x="386655" y="950941"/>
                </a:cubicBezTo>
                <a:cubicBezTo>
                  <a:pt x="363064" y="860790"/>
                  <a:pt x="350548" y="759433"/>
                  <a:pt x="350417" y="656557"/>
                </a:cubicBezTo>
                <a:lnTo>
                  <a:pt x="641580" y="656557"/>
                </a:lnTo>
                <a:close/>
                <a:moveTo>
                  <a:pt x="641580" y="920044"/>
                </a:moveTo>
                <a:lnTo>
                  <a:pt x="641580" y="1282532"/>
                </a:lnTo>
                <a:cubicBezTo>
                  <a:pt x="540275" y="1273315"/>
                  <a:pt x="446668" y="1158133"/>
                  <a:pt x="393699" y="976523"/>
                </a:cubicBezTo>
                <a:cubicBezTo>
                  <a:pt x="471857" y="940756"/>
                  <a:pt x="555121" y="921799"/>
                  <a:pt x="641580" y="920044"/>
                </a:cubicBezTo>
                <a:close/>
                <a:moveTo>
                  <a:pt x="667764" y="630374"/>
                </a:moveTo>
                <a:lnTo>
                  <a:pt x="667764" y="415484"/>
                </a:lnTo>
                <a:cubicBezTo>
                  <a:pt x="756684" y="413755"/>
                  <a:pt x="842357" y="394589"/>
                  <a:pt x="922794" y="358351"/>
                </a:cubicBezTo>
                <a:cubicBezTo>
                  <a:pt x="944657" y="441955"/>
                  <a:pt x="957042" y="535405"/>
                  <a:pt x="958822" y="630374"/>
                </a:cubicBezTo>
                <a:lnTo>
                  <a:pt x="667764" y="630374"/>
                </a:lnTo>
                <a:close/>
                <a:moveTo>
                  <a:pt x="667764" y="389326"/>
                </a:moveTo>
                <a:lnTo>
                  <a:pt x="667764" y="26838"/>
                </a:lnTo>
                <a:cubicBezTo>
                  <a:pt x="769095" y="35976"/>
                  <a:pt x="862728" y="151159"/>
                  <a:pt x="915750" y="332795"/>
                </a:cubicBezTo>
                <a:cubicBezTo>
                  <a:pt x="837618" y="368589"/>
                  <a:pt x="754327" y="387572"/>
                  <a:pt x="667764" y="389326"/>
                </a:cubicBezTo>
                <a:close/>
                <a:moveTo>
                  <a:pt x="667764" y="920044"/>
                </a:moveTo>
                <a:cubicBezTo>
                  <a:pt x="754301" y="921772"/>
                  <a:pt x="837618" y="940782"/>
                  <a:pt x="915776" y="976549"/>
                </a:cubicBezTo>
                <a:cubicBezTo>
                  <a:pt x="862780" y="1158133"/>
                  <a:pt x="769200" y="1273289"/>
                  <a:pt x="667764" y="1282506"/>
                </a:cubicBezTo>
                <a:lnTo>
                  <a:pt x="667764" y="920044"/>
                </a:lnTo>
                <a:close/>
                <a:moveTo>
                  <a:pt x="985006" y="630374"/>
                </a:moveTo>
                <a:cubicBezTo>
                  <a:pt x="983199" y="531347"/>
                  <a:pt x="970055" y="433891"/>
                  <a:pt x="946856" y="346935"/>
                </a:cubicBezTo>
                <a:cubicBezTo>
                  <a:pt x="1008938" y="315959"/>
                  <a:pt x="1065338" y="275584"/>
                  <a:pt x="1114799" y="226646"/>
                </a:cubicBezTo>
                <a:cubicBezTo>
                  <a:pt x="1217701" y="337194"/>
                  <a:pt x="1276876" y="479581"/>
                  <a:pt x="1282637" y="630374"/>
                </a:cubicBezTo>
                <a:lnTo>
                  <a:pt x="985006" y="630374"/>
                </a:lnTo>
                <a:close/>
                <a:moveTo>
                  <a:pt x="903706" y="77504"/>
                </a:moveTo>
                <a:cubicBezTo>
                  <a:pt x="908340" y="79494"/>
                  <a:pt x="912949" y="81562"/>
                  <a:pt x="917504" y="83683"/>
                </a:cubicBezTo>
                <a:cubicBezTo>
                  <a:pt x="919023" y="84390"/>
                  <a:pt x="920542" y="85123"/>
                  <a:pt x="922060" y="85856"/>
                </a:cubicBezTo>
                <a:cubicBezTo>
                  <a:pt x="925098" y="87270"/>
                  <a:pt x="928109" y="88711"/>
                  <a:pt x="931120" y="90177"/>
                </a:cubicBezTo>
                <a:cubicBezTo>
                  <a:pt x="932953" y="91067"/>
                  <a:pt x="934733" y="92010"/>
                  <a:pt x="936540" y="92900"/>
                </a:cubicBezTo>
                <a:cubicBezTo>
                  <a:pt x="939211" y="94235"/>
                  <a:pt x="941882" y="95571"/>
                  <a:pt x="944552" y="96958"/>
                </a:cubicBezTo>
                <a:cubicBezTo>
                  <a:pt x="946464" y="97953"/>
                  <a:pt x="948375" y="99001"/>
                  <a:pt x="950286" y="99996"/>
                </a:cubicBezTo>
                <a:cubicBezTo>
                  <a:pt x="952800" y="101331"/>
                  <a:pt x="955314" y="102666"/>
                  <a:pt x="957801" y="104028"/>
                </a:cubicBezTo>
                <a:cubicBezTo>
                  <a:pt x="959765" y="105102"/>
                  <a:pt x="961703" y="106201"/>
                  <a:pt x="963640" y="107301"/>
                </a:cubicBezTo>
                <a:cubicBezTo>
                  <a:pt x="966049" y="108663"/>
                  <a:pt x="968484" y="110024"/>
                  <a:pt x="970867" y="111438"/>
                </a:cubicBezTo>
                <a:cubicBezTo>
                  <a:pt x="972831" y="112590"/>
                  <a:pt x="974768" y="113742"/>
                  <a:pt x="976706" y="114920"/>
                </a:cubicBezTo>
                <a:cubicBezTo>
                  <a:pt x="979062" y="116308"/>
                  <a:pt x="981393" y="117722"/>
                  <a:pt x="983723" y="119162"/>
                </a:cubicBezTo>
                <a:cubicBezTo>
                  <a:pt x="985687" y="120367"/>
                  <a:pt x="987625" y="121597"/>
                  <a:pt x="989562" y="122828"/>
                </a:cubicBezTo>
                <a:cubicBezTo>
                  <a:pt x="991840" y="124268"/>
                  <a:pt x="994118" y="125708"/>
                  <a:pt x="996396" y="127174"/>
                </a:cubicBezTo>
                <a:cubicBezTo>
                  <a:pt x="998334" y="128431"/>
                  <a:pt x="1000271" y="129714"/>
                  <a:pt x="1002209" y="130997"/>
                </a:cubicBezTo>
                <a:cubicBezTo>
                  <a:pt x="1004434" y="132490"/>
                  <a:pt x="1006660" y="133982"/>
                  <a:pt x="1008886" y="135475"/>
                </a:cubicBezTo>
                <a:cubicBezTo>
                  <a:pt x="1010797" y="136784"/>
                  <a:pt x="1012709" y="138119"/>
                  <a:pt x="1014620" y="139455"/>
                </a:cubicBezTo>
                <a:cubicBezTo>
                  <a:pt x="1016819" y="140999"/>
                  <a:pt x="1018993" y="142544"/>
                  <a:pt x="1021166" y="144089"/>
                </a:cubicBezTo>
                <a:cubicBezTo>
                  <a:pt x="1023051" y="145451"/>
                  <a:pt x="1024936" y="146812"/>
                  <a:pt x="1026822" y="148200"/>
                </a:cubicBezTo>
                <a:cubicBezTo>
                  <a:pt x="1028969" y="149797"/>
                  <a:pt x="1031116" y="151394"/>
                  <a:pt x="1033263" y="153018"/>
                </a:cubicBezTo>
                <a:cubicBezTo>
                  <a:pt x="1035122" y="154432"/>
                  <a:pt x="1036981" y="155846"/>
                  <a:pt x="1038814" y="157260"/>
                </a:cubicBezTo>
                <a:cubicBezTo>
                  <a:pt x="1040935" y="158909"/>
                  <a:pt x="1043055" y="160559"/>
                  <a:pt x="1045150" y="162234"/>
                </a:cubicBezTo>
                <a:cubicBezTo>
                  <a:pt x="1046957" y="163675"/>
                  <a:pt x="1048790" y="165115"/>
                  <a:pt x="1050570" y="166581"/>
                </a:cubicBezTo>
                <a:cubicBezTo>
                  <a:pt x="1052665" y="168283"/>
                  <a:pt x="1054760" y="170037"/>
                  <a:pt x="1056854" y="171765"/>
                </a:cubicBezTo>
                <a:cubicBezTo>
                  <a:pt x="1058609" y="173232"/>
                  <a:pt x="1060389" y="174724"/>
                  <a:pt x="1062143" y="176217"/>
                </a:cubicBezTo>
                <a:cubicBezTo>
                  <a:pt x="1064238" y="177997"/>
                  <a:pt x="1066307" y="179804"/>
                  <a:pt x="1068375" y="181637"/>
                </a:cubicBezTo>
                <a:cubicBezTo>
                  <a:pt x="1070077" y="183129"/>
                  <a:pt x="1071805" y="184622"/>
                  <a:pt x="1073507" y="186140"/>
                </a:cubicBezTo>
                <a:cubicBezTo>
                  <a:pt x="1075602" y="187999"/>
                  <a:pt x="1077644" y="189911"/>
                  <a:pt x="1079713" y="191796"/>
                </a:cubicBezTo>
                <a:cubicBezTo>
                  <a:pt x="1081362" y="193315"/>
                  <a:pt x="1083012" y="194807"/>
                  <a:pt x="1084635" y="196326"/>
                </a:cubicBezTo>
                <a:cubicBezTo>
                  <a:pt x="1086730" y="198316"/>
                  <a:pt x="1088825" y="200332"/>
                  <a:pt x="1090893" y="202322"/>
                </a:cubicBezTo>
                <a:cubicBezTo>
                  <a:pt x="1092438" y="203814"/>
                  <a:pt x="1094009" y="205307"/>
                  <a:pt x="1095528" y="206799"/>
                </a:cubicBezTo>
                <a:cubicBezTo>
                  <a:pt x="1095868" y="207140"/>
                  <a:pt x="1096209" y="207480"/>
                  <a:pt x="1096549" y="207820"/>
                </a:cubicBezTo>
                <a:cubicBezTo>
                  <a:pt x="1050204" y="253694"/>
                  <a:pt x="997496" y="291739"/>
                  <a:pt x="939604" y="321222"/>
                </a:cubicBezTo>
                <a:cubicBezTo>
                  <a:pt x="912137" y="228715"/>
                  <a:pt x="873437" y="150740"/>
                  <a:pt x="827249" y="95021"/>
                </a:cubicBezTo>
                <a:cubicBezTo>
                  <a:pt x="806983" y="70565"/>
                  <a:pt x="785434" y="50666"/>
                  <a:pt x="763020" y="35479"/>
                </a:cubicBezTo>
                <a:cubicBezTo>
                  <a:pt x="811303" y="43910"/>
                  <a:pt x="858355" y="57918"/>
                  <a:pt x="903706" y="77504"/>
                </a:cubicBezTo>
                <a:close/>
                <a:moveTo>
                  <a:pt x="763099" y="1273813"/>
                </a:moveTo>
                <a:cubicBezTo>
                  <a:pt x="785512" y="1258652"/>
                  <a:pt x="807035" y="1238753"/>
                  <a:pt x="827301" y="1214297"/>
                </a:cubicBezTo>
                <a:cubicBezTo>
                  <a:pt x="873490" y="1158578"/>
                  <a:pt x="912163" y="1080577"/>
                  <a:pt x="939656" y="988070"/>
                </a:cubicBezTo>
                <a:cubicBezTo>
                  <a:pt x="997548" y="1017552"/>
                  <a:pt x="1050230" y="1055598"/>
                  <a:pt x="1096601" y="1101471"/>
                </a:cubicBezTo>
                <a:cubicBezTo>
                  <a:pt x="1096287" y="1101786"/>
                  <a:pt x="1095947" y="1102126"/>
                  <a:pt x="1095632" y="1102440"/>
                </a:cubicBezTo>
                <a:cubicBezTo>
                  <a:pt x="1094035" y="1104011"/>
                  <a:pt x="1092412" y="1105556"/>
                  <a:pt x="1090788" y="1107127"/>
                </a:cubicBezTo>
                <a:cubicBezTo>
                  <a:pt x="1088772" y="1109065"/>
                  <a:pt x="1086756" y="1111029"/>
                  <a:pt x="1084714" y="1112940"/>
                </a:cubicBezTo>
                <a:cubicBezTo>
                  <a:pt x="1083038" y="1114511"/>
                  <a:pt x="1081362" y="1116056"/>
                  <a:pt x="1079687" y="1117601"/>
                </a:cubicBezTo>
                <a:cubicBezTo>
                  <a:pt x="1077670" y="1119460"/>
                  <a:pt x="1075628" y="1121319"/>
                  <a:pt x="1073586" y="1123152"/>
                </a:cubicBezTo>
                <a:cubicBezTo>
                  <a:pt x="1071858" y="1124696"/>
                  <a:pt x="1070130" y="1126215"/>
                  <a:pt x="1068401" y="1127734"/>
                </a:cubicBezTo>
                <a:cubicBezTo>
                  <a:pt x="1066359" y="1129540"/>
                  <a:pt x="1064317" y="1131321"/>
                  <a:pt x="1062248" y="1133075"/>
                </a:cubicBezTo>
                <a:cubicBezTo>
                  <a:pt x="1060494" y="1134594"/>
                  <a:pt x="1058687" y="1136060"/>
                  <a:pt x="1056907" y="1137553"/>
                </a:cubicBezTo>
                <a:cubicBezTo>
                  <a:pt x="1054838" y="1139281"/>
                  <a:pt x="1052770" y="1141009"/>
                  <a:pt x="1050675" y="1142711"/>
                </a:cubicBezTo>
                <a:cubicBezTo>
                  <a:pt x="1048868" y="1144177"/>
                  <a:pt x="1047035" y="1145643"/>
                  <a:pt x="1045229" y="1147083"/>
                </a:cubicBezTo>
                <a:cubicBezTo>
                  <a:pt x="1043134" y="1148759"/>
                  <a:pt x="1041013" y="1150409"/>
                  <a:pt x="1038892" y="1152058"/>
                </a:cubicBezTo>
                <a:cubicBezTo>
                  <a:pt x="1037059" y="1153499"/>
                  <a:pt x="1035200" y="1154912"/>
                  <a:pt x="1033341" y="1156300"/>
                </a:cubicBezTo>
                <a:cubicBezTo>
                  <a:pt x="1031220" y="1157924"/>
                  <a:pt x="1029073" y="1159521"/>
                  <a:pt x="1026926" y="1161092"/>
                </a:cubicBezTo>
                <a:cubicBezTo>
                  <a:pt x="1025041" y="1162480"/>
                  <a:pt x="1023156" y="1163841"/>
                  <a:pt x="1021271" y="1165229"/>
                </a:cubicBezTo>
                <a:cubicBezTo>
                  <a:pt x="1019097" y="1166800"/>
                  <a:pt x="1016924" y="1168345"/>
                  <a:pt x="1014725" y="1169863"/>
                </a:cubicBezTo>
                <a:cubicBezTo>
                  <a:pt x="1012813" y="1171199"/>
                  <a:pt x="1010902" y="1172534"/>
                  <a:pt x="1008990" y="1173843"/>
                </a:cubicBezTo>
                <a:cubicBezTo>
                  <a:pt x="1006765" y="1175362"/>
                  <a:pt x="1004539" y="1176854"/>
                  <a:pt x="1002314" y="1178347"/>
                </a:cubicBezTo>
                <a:cubicBezTo>
                  <a:pt x="1000376" y="1179630"/>
                  <a:pt x="998465" y="1180913"/>
                  <a:pt x="996527" y="1182170"/>
                </a:cubicBezTo>
                <a:cubicBezTo>
                  <a:pt x="994249" y="1183636"/>
                  <a:pt x="991971" y="1185102"/>
                  <a:pt x="989693" y="1186542"/>
                </a:cubicBezTo>
                <a:cubicBezTo>
                  <a:pt x="987755" y="1187773"/>
                  <a:pt x="985818" y="1189004"/>
                  <a:pt x="983854" y="1190182"/>
                </a:cubicBezTo>
                <a:cubicBezTo>
                  <a:pt x="981524" y="1191622"/>
                  <a:pt x="979193" y="1193010"/>
                  <a:pt x="976837" y="1194424"/>
                </a:cubicBezTo>
                <a:cubicBezTo>
                  <a:pt x="974873" y="1195602"/>
                  <a:pt x="972935" y="1196754"/>
                  <a:pt x="970972" y="1197906"/>
                </a:cubicBezTo>
                <a:cubicBezTo>
                  <a:pt x="968589" y="1199294"/>
                  <a:pt x="966154" y="1200655"/>
                  <a:pt x="963745" y="1202017"/>
                </a:cubicBezTo>
                <a:cubicBezTo>
                  <a:pt x="961807" y="1203117"/>
                  <a:pt x="959870" y="1204216"/>
                  <a:pt x="957906" y="1205290"/>
                </a:cubicBezTo>
                <a:cubicBezTo>
                  <a:pt x="955392" y="1206678"/>
                  <a:pt x="952879" y="1208013"/>
                  <a:pt x="950339" y="1209348"/>
                </a:cubicBezTo>
                <a:cubicBezTo>
                  <a:pt x="948454" y="1210370"/>
                  <a:pt x="946542" y="1211391"/>
                  <a:pt x="944657" y="1212386"/>
                </a:cubicBezTo>
                <a:cubicBezTo>
                  <a:pt x="941986" y="1213773"/>
                  <a:pt x="939315" y="1215109"/>
                  <a:pt x="936619" y="1216470"/>
                </a:cubicBezTo>
                <a:cubicBezTo>
                  <a:pt x="934812" y="1217387"/>
                  <a:pt x="933031" y="1218303"/>
                  <a:pt x="931225" y="1219194"/>
                </a:cubicBezTo>
                <a:cubicBezTo>
                  <a:pt x="928214" y="1220660"/>
                  <a:pt x="925176" y="1222100"/>
                  <a:pt x="922139" y="1223514"/>
                </a:cubicBezTo>
                <a:cubicBezTo>
                  <a:pt x="920620" y="1224221"/>
                  <a:pt x="919128" y="1224954"/>
                  <a:pt x="917583" y="1225661"/>
                </a:cubicBezTo>
                <a:cubicBezTo>
                  <a:pt x="913001" y="1227756"/>
                  <a:pt x="908419" y="1229824"/>
                  <a:pt x="903784" y="1231840"/>
                </a:cubicBezTo>
                <a:cubicBezTo>
                  <a:pt x="858382" y="1251452"/>
                  <a:pt x="811382" y="1265434"/>
                  <a:pt x="763099" y="1273813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26"/>
          <p:cNvSpPr txBox="1"/>
          <p:nvPr/>
        </p:nvSpPr>
        <p:spPr>
          <a:xfrm>
            <a:off x="4597112" y="5900938"/>
            <a:ext cx="87168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Add a Section Header</a:t>
            </a:r>
            <a:endParaRPr/>
          </a:p>
        </p:txBody>
      </p:sp>
      <p:grpSp>
        <p:nvGrpSpPr>
          <p:cNvPr id="1137" name="Google Shape;1137;p26"/>
          <p:cNvGrpSpPr/>
          <p:nvPr/>
        </p:nvGrpSpPr>
        <p:grpSpPr>
          <a:xfrm>
            <a:off x="0" y="-44567"/>
            <a:ext cx="18287996" cy="3921815"/>
            <a:chOff x="0" y="0"/>
            <a:chExt cx="4816592" cy="1032906"/>
          </a:xfrm>
        </p:grpSpPr>
        <p:sp>
          <p:nvSpPr>
            <p:cNvPr id="1138" name="Google Shape;1138;p26"/>
            <p:cNvSpPr/>
            <p:nvPr/>
          </p:nvSpPr>
          <p:spPr>
            <a:xfrm>
              <a:off x="0" y="0"/>
              <a:ext cx="4816592" cy="1032906"/>
            </a:xfrm>
            <a:custGeom>
              <a:avLst/>
              <a:gdLst/>
              <a:ahLst/>
              <a:cxnLst/>
              <a:rect l="l" t="t" r="r" b="b"/>
              <a:pathLst>
                <a:path w="4816592" h="1032906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032906"/>
                  </a:lnTo>
                  <a:lnTo>
                    <a:pt x="0" y="1032906"/>
                  </a:lnTo>
                  <a:close/>
                </a:path>
              </a:pathLst>
            </a:custGeom>
            <a:solidFill>
              <a:srgbClr val="7DBFF8"/>
            </a:solidFill>
            <a:ln>
              <a:noFill/>
            </a:ln>
          </p:spPr>
        </p:sp>
        <p:sp>
          <p:nvSpPr>
            <p:cNvPr id="1139" name="Google Shape;1139;p2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0" name="Google Shape;1140;p26"/>
          <p:cNvGrpSpPr/>
          <p:nvPr/>
        </p:nvGrpSpPr>
        <p:grpSpPr>
          <a:xfrm>
            <a:off x="1498804" y="-2698209"/>
            <a:ext cx="15347543" cy="8305236"/>
            <a:chOff x="0" y="0"/>
            <a:chExt cx="5565514" cy="3011746"/>
          </a:xfrm>
        </p:grpSpPr>
        <p:sp>
          <p:nvSpPr>
            <p:cNvPr id="1141" name="Google Shape;1141;p26"/>
            <p:cNvSpPr/>
            <p:nvPr/>
          </p:nvSpPr>
          <p:spPr>
            <a:xfrm>
              <a:off x="0" y="0"/>
              <a:ext cx="5565514" cy="3011746"/>
            </a:xfrm>
            <a:custGeom>
              <a:avLst/>
              <a:gdLst/>
              <a:ahLst/>
              <a:cxnLst/>
              <a:rect l="l" t="t" r="r" b="b"/>
              <a:pathLst>
                <a:path w="5565514" h="3011746" extrusionOk="0">
                  <a:moveTo>
                    <a:pt x="0" y="0"/>
                  </a:moveTo>
                  <a:lnTo>
                    <a:pt x="5565514" y="0"/>
                  </a:lnTo>
                  <a:lnTo>
                    <a:pt x="5565514" y="3011746"/>
                  </a:lnTo>
                  <a:lnTo>
                    <a:pt x="0" y="30117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142" name="Google Shape;1142;p2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43" name="Google Shape;1143;p26"/>
          <p:cNvPicPr preferRelativeResize="0"/>
          <p:nvPr/>
        </p:nvPicPr>
        <p:blipFill rotWithShape="1">
          <a:blip r:embed="rId3">
            <a:alphaModFix/>
          </a:blip>
          <a:srcRect l="7373" t="6648" r="13967" b="43015"/>
          <a:stretch/>
        </p:blipFill>
        <p:spPr>
          <a:xfrm>
            <a:off x="2272529" y="952500"/>
            <a:ext cx="4207196" cy="403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4" name="Google Shape;1144;p26"/>
          <p:cNvPicPr preferRelativeResize="0"/>
          <p:nvPr/>
        </p:nvPicPr>
        <p:blipFill rotWithShape="1">
          <a:blip r:embed="rId4">
            <a:alphaModFix/>
          </a:blip>
          <a:srcRect l="27693" r="2744"/>
          <a:stretch/>
        </p:blipFill>
        <p:spPr>
          <a:xfrm>
            <a:off x="11865425" y="952500"/>
            <a:ext cx="4207196" cy="403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5" name="Google Shape;1145;p26"/>
          <p:cNvPicPr preferRelativeResize="0"/>
          <p:nvPr/>
        </p:nvPicPr>
        <p:blipFill rotWithShape="1">
          <a:blip r:embed="rId5">
            <a:alphaModFix/>
          </a:blip>
          <a:srcRect l="6639" r="23799"/>
          <a:stretch/>
        </p:blipFill>
        <p:spPr>
          <a:xfrm>
            <a:off x="7068977" y="952500"/>
            <a:ext cx="4207196" cy="40334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6" name="Google Shape;1146;p26"/>
          <p:cNvGrpSpPr/>
          <p:nvPr/>
        </p:nvGrpSpPr>
        <p:grpSpPr>
          <a:xfrm>
            <a:off x="-2589074" y="7919988"/>
            <a:ext cx="4713043" cy="7667830"/>
            <a:chOff x="0" y="0"/>
            <a:chExt cx="6284057" cy="10223773"/>
          </a:xfrm>
        </p:grpSpPr>
        <p:grpSp>
          <p:nvGrpSpPr>
            <p:cNvPr id="1147" name="Google Shape;1147;p26"/>
            <p:cNvGrpSpPr/>
            <p:nvPr/>
          </p:nvGrpSpPr>
          <p:grpSpPr>
            <a:xfrm rot="10800000">
              <a:off x="0" y="0"/>
              <a:ext cx="6284057" cy="10223773"/>
              <a:chOff x="0" y="0"/>
              <a:chExt cx="660400" cy="1074430"/>
            </a:xfrm>
          </p:grpSpPr>
          <p:sp>
            <p:nvSpPr>
              <p:cNvPr id="1148" name="Google Shape;1148;p26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2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0" name="Google Shape;1150;p26"/>
            <p:cNvGrpSpPr/>
            <p:nvPr/>
          </p:nvGrpSpPr>
          <p:grpSpPr>
            <a:xfrm rot="10800000">
              <a:off x="420671" y="422434"/>
              <a:ext cx="5442715" cy="9265924"/>
              <a:chOff x="0" y="0"/>
              <a:chExt cx="660400" cy="1124295"/>
            </a:xfrm>
          </p:grpSpPr>
          <p:sp>
            <p:nvSpPr>
              <p:cNvPr id="1151" name="Google Shape;1151;p26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2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3" name="Google Shape;1153;p26"/>
            <p:cNvGrpSpPr/>
            <p:nvPr/>
          </p:nvGrpSpPr>
          <p:grpSpPr>
            <a:xfrm rot="10800000">
              <a:off x="890341" y="945623"/>
              <a:ext cx="4503375" cy="8153465"/>
              <a:chOff x="0" y="0"/>
              <a:chExt cx="660400" cy="1195670"/>
            </a:xfrm>
          </p:grpSpPr>
          <p:sp>
            <p:nvSpPr>
              <p:cNvPr id="1154" name="Google Shape;1154;p26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2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6" name="Google Shape;1156;p26"/>
            <p:cNvGrpSpPr/>
            <p:nvPr/>
          </p:nvGrpSpPr>
          <p:grpSpPr>
            <a:xfrm rot="10800000">
              <a:off x="1367205" y="1568084"/>
              <a:ext cx="3549646" cy="7050091"/>
              <a:chOff x="0" y="0"/>
              <a:chExt cx="660400" cy="1311646"/>
            </a:xfrm>
          </p:grpSpPr>
          <p:sp>
            <p:nvSpPr>
              <p:cNvPr id="1157" name="Google Shape;1157;p26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59" name="Google Shape;1159;p26"/>
            <p:cNvGrpSpPr/>
            <p:nvPr/>
          </p:nvGrpSpPr>
          <p:grpSpPr>
            <a:xfrm rot="10800000">
              <a:off x="1767947" y="2017650"/>
              <a:ext cx="2748163" cy="6147657"/>
              <a:chOff x="0" y="0"/>
              <a:chExt cx="660400" cy="1477319"/>
            </a:xfrm>
          </p:grpSpPr>
          <p:sp>
            <p:nvSpPr>
              <p:cNvPr id="1160" name="Google Shape;1160;p26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62" name="Google Shape;1162;p26"/>
            <p:cNvGrpSpPr/>
            <p:nvPr/>
          </p:nvGrpSpPr>
          <p:grpSpPr>
            <a:xfrm rot="10800000">
              <a:off x="2115757" y="2470572"/>
              <a:ext cx="2052543" cy="5284852"/>
              <a:chOff x="0" y="0"/>
              <a:chExt cx="660400" cy="1700386"/>
            </a:xfrm>
          </p:grpSpPr>
          <p:sp>
            <p:nvSpPr>
              <p:cNvPr id="1163" name="Google Shape;1163;p26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2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FF8"/>
        </a:solidFill>
        <a:effectLst/>
      </p:bgPr>
    </p:bg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9" name="Google Shape;1169;p27"/>
          <p:cNvGrpSpPr/>
          <p:nvPr/>
        </p:nvGrpSpPr>
        <p:grpSpPr>
          <a:xfrm>
            <a:off x="-2780907" y="-3532336"/>
            <a:ext cx="6568145" cy="10644284"/>
            <a:chOff x="1" y="1"/>
            <a:chExt cx="8757526" cy="14192379"/>
          </a:xfrm>
        </p:grpSpPr>
        <p:grpSp>
          <p:nvGrpSpPr>
            <p:cNvPr id="1170" name="Google Shape;1170;p27"/>
            <p:cNvGrpSpPr/>
            <p:nvPr/>
          </p:nvGrpSpPr>
          <p:grpSpPr>
            <a:xfrm rot="-13330">
              <a:off x="27419" y="16820"/>
              <a:ext cx="8702690" cy="14158740"/>
              <a:chOff x="0" y="0"/>
              <a:chExt cx="660400" cy="1074430"/>
            </a:xfrm>
          </p:grpSpPr>
          <p:sp>
            <p:nvSpPr>
              <p:cNvPr id="1171" name="Google Shape;1171;p27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27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3" name="Google Shape;1173;p27"/>
            <p:cNvGrpSpPr/>
            <p:nvPr/>
          </p:nvGrpSpPr>
          <p:grpSpPr>
            <a:xfrm rot="-13330">
              <a:off x="610302" y="680075"/>
              <a:ext cx="7537530" cy="12832230"/>
              <a:chOff x="0" y="0"/>
              <a:chExt cx="660400" cy="1124295"/>
            </a:xfrm>
          </p:grpSpPr>
          <p:sp>
            <p:nvSpPr>
              <p:cNvPr id="1174" name="Google Shape;1174;p27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27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6" name="Google Shape;1176;p27"/>
            <p:cNvGrpSpPr/>
            <p:nvPr/>
          </p:nvGrpSpPr>
          <p:grpSpPr>
            <a:xfrm rot="-13330">
              <a:off x="1299019" y="1564688"/>
              <a:ext cx="6236652" cy="11291604"/>
              <a:chOff x="0" y="0"/>
              <a:chExt cx="660400" cy="1195670"/>
            </a:xfrm>
          </p:grpSpPr>
          <p:sp>
            <p:nvSpPr>
              <p:cNvPr id="1177" name="Google Shape;1177;p27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27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9" name="Google Shape;1179;p27"/>
            <p:cNvGrpSpPr/>
            <p:nvPr/>
          </p:nvGrpSpPr>
          <p:grpSpPr>
            <a:xfrm rot="-13330">
              <a:off x="2035240" y="2507086"/>
              <a:ext cx="4915848" cy="9763559"/>
              <a:chOff x="0" y="0"/>
              <a:chExt cx="660400" cy="1311646"/>
            </a:xfrm>
          </p:grpSpPr>
          <p:sp>
            <p:nvSpPr>
              <p:cNvPr id="1180" name="Google Shape;1180;p27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27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2" name="Google Shape;1182;p27"/>
            <p:cNvGrpSpPr/>
            <p:nvPr/>
          </p:nvGrpSpPr>
          <p:grpSpPr>
            <a:xfrm rot="-13330">
              <a:off x="2564821" y="3134257"/>
              <a:ext cx="3805887" cy="8513792"/>
              <a:chOff x="0" y="0"/>
              <a:chExt cx="660400" cy="1477319"/>
            </a:xfrm>
          </p:grpSpPr>
          <p:sp>
            <p:nvSpPr>
              <p:cNvPr id="1183" name="Google Shape;1183;p27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7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5" name="Google Shape;1185;p27"/>
            <p:cNvGrpSpPr/>
            <p:nvPr/>
          </p:nvGrpSpPr>
          <p:grpSpPr>
            <a:xfrm rot="-13330">
              <a:off x="2957491" y="3701897"/>
              <a:ext cx="2842534" cy="7318907"/>
              <a:chOff x="0" y="0"/>
              <a:chExt cx="660400" cy="1700386"/>
            </a:xfrm>
          </p:grpSpPr>
          <p:sp>
            <p:nvSpPr>
              <p:cNvPr id="1186" name="Google Shape;1186;p27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7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88" name="Google Shape;1188;p27"/>
          <p:cNvGrpSpPr/>
          <p:nvPr/>
        </p:nvGrpSpPr>
        <p:grpSpPr>
          <a:xfrm>
            <a:off x="15024491" y="6196130"/>
            <a:ext cx="6527018" cy="10619055"/>
            <a:chOff x="0" y="0"/>
            <a:chExt cx="8702690" cy="14158740"/>
          </a:xfrm>
        </p:grpSpPr>
        <p:grpSp>
          <p:nvGrpSpPr>
            <p:cNvPr id="1189" name="Google Shape;1189;p27"/>
            <p:cNvGrpSpPr/>
            <p:nvPr/>
          </p:nvGrpSpPr>
          <p:grpSpPr>
            <a:xfrm rot="10800000">
              <a:off x="0" y="0"/>
              <a:ext cx="8702690" cy="14158740"/>
              <a:chOff x="0" y="0"/>
              <a:chExt cx="660400" cy="1074430"/>
            </a:xfrm>
          </p:grpSpPr>
          <p:sp>
            <p:nvSpPr>
              <p:cNvPr id="1190" name="Google Shape;1190;p27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27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2" name="Google Shape;1192;p27"/>
            <p:cNvGrpSpPr/>
            <p:nvPr/>
          </p:nvGrpSpPr>
          <p:grpSpPr>
            <a:xfrm rot="10800000">
              <a:off x="646080" y="688655"/>
              <a:ext cx="7537530" cy="12832230"/>
              <a:chOff x="0" y="0"/>
              <a:chExt cx="660400" cy="1124295"/>
            </a:xfrm>
          </p:grpSpPr>
          <p:sp>
            <p:nvSpPr>
              <p:cNvPr id="1193" name="Google Shape;1193;p27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7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5" name="Google Shape;1195;p27"/>
            <p:cNvGrpSpPr/>
            <p:nvPr/>
          </p:nvGrpSpPr>
          <p:grpSpPr>
            <a:xfrm rot="10800000">
              <a:off x="1271119" y="1387811"/>
              <a:ext cx="6236652" cy="11291604"/>
              <a:chOff x="0" y="0"/>
              <a:chExt cx="660400" cy="1195670"/>
            </a:xfrm>
          </p:grpSpPr>
          <p:sp>
            <p:nvSpPr>
              <p:cNvPr id="1196" name="Google Shape;1196;p27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27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8" name="Google Shape;1198;p27"/>
            <p:cNvGrpSpPr/>
            <p:nvPr/>
          </p:nvGrpSpPr>
          <p:grpSpPr>
            <a:xfrm rot="10800000">
              <a:off x="1893421" y="2184891"/>
              <a:ext cx="4915848" cy="9763559"/>
              <a:chOff x="0" y="0"/>
              <a:chExt cx="660400" cy="1311646"/>
            </a:xfrm>
          </p:grpSpPr>
          <p:sp>
            <p:nvSpPr>
              <p:cNvPr id="1199" name="Google Shape;1199;p27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27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1" name="Google Shape;1201;p27"/>
            <p:cNvGrpSpPr/>
            <p:nvPr/>
          </p:nvGrpSpPr>
          <p:grpSpPr>
            <a:xfrm rot="10800000">
              <a:off x="2511902" y="2951507"/>
              <a:ext cx="3805887" cy="8513792"/>
              <a:chOff x="0" y="0"/>
              <a:chExt cx="660400" cy="1477319"/>
            </a:xfrm>
          </p:grpSpPr>
          <p:sp>
            <p:nvSpPr>
              <p:cNvPr id="1202" name="Google Shape;1202;p27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27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4" name="Google Shape;1204;p27"/>
            <p:cNvGrpSpPr/>
            <p:nvPr/>
          </p:nvGrpSpPr>
          <p:grpSpPr>
            <a:xfrm rot="10800000">
              <a:off x="3144845" y="3652088"/>
              <a:ext cx="2842534" cy="7318907"/>
              <a:chOff x="0" y="0"/>
              <a:chExt cx="660400" cy="1700386"/>
            </a:xfrm>
          </p:grpSpPr>
          <p:sp>
            <p:nvSpPr>
              <p:cNvPr id="1205" name="Google Shape;1205;p27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27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07" name="Google Shape;1207;p27"/>
          <p:cNvGrpSpPr/>
          <p:nvPr/>
        </p:nvGrpSpPr>
        <p:grpSpPr>
          <a:xfrm>
            <a:off x="1028700" y="1028700"/>
            <a:ext cx="16230600" cy="8229600"/>
            <a:chOff x="0" y="0"/>
            <a:chExt cx="21640800" cy="10972800"/>
          </a:xfrm>
        </p:grpSpPr>
        <p:grpSp>
          <p:nvGrpSpPr>
            <p:cNvPr id="1208" name="Google Shape;1208;p27"/>
            <p:cNvGrpSpPr/>
            <p:nvPr/>
          </p:nvGrpSpPr>
          <p:grpSpPr>
            <a:xfrm>
              <a:off x="0" y="0"/>
              <a:ext cx="21640800" cy="10972800"/>
              <a:chOff x="0" y="0"/>
              <a:chExt cx="4274726" cy="2167467"/>
            </a:xfrm>
          </p:grpSpPr>
          <p:sp>
            <p:nvSpPr>
              <p:cNvPr id="1209" name="Google Shape;1209;p27"/>
              <p:cNvSpPr/>
              <p:nvPr/>
            </p:nvSpPr>
            <p:spPr>
              <a:xfrm>
                <a:off x="0" y="0"/>
                <a:ext cx="4274726" cy="2167467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167467" extrusionOk="0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167467"/>
                    </a:lnTo>
                    <a:lnTo>
                      <a:pt x="0" y="216746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1210" name="Google Shape;1210;p27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11" name="Google Shape;1211;p27"/>
            <p:cNvGrpSpPr/>
            <p:nvPr/>
          </p:nvGrpSpPr>
          <p:grpSpPr>
            <a:xfrm>
              <a:off x="640752" y="716591"/>
              <a:ext cx="20416929" cy="9650328"/>
              <a:chOff x="0" y="0"/>
              <a:chExt cx="4032974" cy="1906238"/>
            </a:xfrm>
          </p:grpSpPr>
          <p:sp>
            <p:nvSpPr>
              <p:cNvPr id="1212" name="Google Shape;1212;p27"/>
              <p:cNvSpPr/>
              <p:nvPr/>
            </p:nvSpPr>
            <p:spPr>
              <a:xfrm>
                <a:off x="0" y="0"/>
                <a:ext cx="4032974" cy="1906238"/>
              </a:xfrm>
              <a:custGeom>
                <a:avLst/>
                <a:gdLst/>
                <a:ahLst/>
                <a:cxnLst/>
                <a:rect l="l" t="t" r="r" b="b"/>
                <a:pathLst>
                  <a:path w="4032974" h="1906238" extrusionOk="0">
                    <a:moveTo>
                      <a:pt x="0" y="0"/>
                    </a:moveTo>
                    <a:lnTo>
                      <a:pt x="4032974" y="0"/>
                    </a:lnTo>
                    <a:lnTo>
                      <a:pt x="4032974" y="1906238"/>
                    </a:lnTo>
                    <a:lnTo>
                      <a:pt x="0" y="190623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1213" name="Google Shape;1213;p27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14" name="Google Shape;1214;p27"/>
          <p:cNvSpPr txBox="1"/>
          <p:nvPr/>
        </p:nvSpPr>
        <p:spPr>
          <a:xfrm>
            <a:off x="2483580" y="6079636"/>
            <a:ext cx="3374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Elaborate on the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featured statistic.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15" name="Google Shape;1215;p27"/>
          <p:cNvGrpSpPr/>
          <p:nvPr/>
        </p:nvGrpSpPr>
        <p:grpSpPr>
          <a:xfrm>
            <a:off x="2671957" y="1995090"/>
            <a:ext cx="3086100" cy="4098728"/>
            <a:chOff x="0" y="-266700"/>
            <a:chExt cx="812800" cy="1079500"/>
          </a:xfrm>
        </p:grpSpPr>
        <p:sp>
          <p:nvSpPr>
            <p:cNvPr id="1216" name="Google Shape;1216;p27"/>
            <p:cNvSpPr/>
            <p:nvPr/>
          </p:nvSpPr>
          <p:spPr>
            <a:xfrm>
              <a:off x="0" y="0"/>
              <a:ext cx="789541" cy="782696"/>
            </a:xfrm>
            <a:custGeom>
              <a:avLst/>
              <a:gdLst/>
              <a:ahLst/>
              <a:cxnLst/>
              <a:rect l="l" t="t" r="r" b="b"/>
              <a:pathLst>
                <a:path w="789541" h="782696" extrusionOk="0">
                  <a:moveTo>
                    <a:pt x="0" y="0"/>
                  </a:moveTo>
                  <a:lnTo>
                    <a:pt x="789541" y="0"/>
                  </a:lnTo>
                  <a:lnTo>
                    <a:pt x="789541" y="782696"/>
                  </a:lnTo>
                  <a:lnTo>
                    <a:pt x="0" y="7826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1217" name="Google Shape;1217;p27"/>
            <p:cNvSpPr txBox="1"/>
            <p:nvPr/>
          </p:nvSpPr>
          <p:spPr>
            <a:xfrm>
              <a:off x="0" y="-266700"/>
              <a:ext cx="812800" cy="107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12700" rIns="12700" bIns="12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0">
                  <a:solidFill>
                    <a:srgbClr val="000000"/>
                  </a:solidFill>
                  <a:latin typeface="Alice"/>
                  <a:ea typeface="Alice"/>
                  <a:cs typeface="Alice"/>
                  <a:sym typeface="Alice"/>
                </a:rPr>
                <a:t>2 out 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0">
                  <a:solidFill>
                    <a:srgbClr val="000000"/>
                  </a:solidFill>
                  <a:latin typeface="Alice"/>
                  <a:ea typeface="Alice"/>
                  <a:cs typeface="Alice"/>
                  <a:sym typeface="Alice"/>
                </a:rPr>
                <a:t>of 5</a:t>
              </a:r>
              <a:endParaRPr/>
            </a:p>
          </p:txBody>
        </p:sp>
      </p:grpSp>
      <p:sp>
        <p:nvSpPr>
          <p:cNvPr id="1218" name="Google Shape;1218;p27"/>
          <p:cNvSpPr txBox="1"/>
          <p:nvPr/>
        </p:nvSpPr>
        <p:spPr>
          <a:xfrm>
            <a:off x="7283514" y="4992973"/>
            <a:ext cx="3086100" cy="8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95%</a:t>
            </a:r>
            <a:endParaRPr/>
          </a:p>
        </p:txBody>
      </p:sp>
      <p:sp>
        <p:nvSpPr>
          <p:cNvPr id="1219" name="Google Shape;1219;p27"/>
          <p:cNvSpPr txBox="1"/>
          <p:nvPr/>
        </p:nvSpPr>
        <p:spPr>
          <a:xfrm>
            <a:off x="11767225" y="2811875"/>
            <a:ext cx="4272300" cy="26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12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million</a:t>
            </a:r>
            <a:endParaRPr/>
          </a:p>
        </p:txBody>
      </p:sp>
      <p:cxnSp>
        <p:nvCxnSpPr>
          <p:cNvPr id="1220" name="Google Shape;1220;p27"/>
          <p:cNvCxnSpPr/>
          <p:nvPr/>
        </p:nvCxnSpPr>
        <p:spPr>
          <a:xfrm rot="5400000">
            <a:off x="5074982" y="6348530"/>
            <a:ext cx="3120215" cy="0"/>
          </a:xfrm>
          <a:prstGeom prst="straightConnector1">
            <a:avLst/>
          </a:prstGeom>
          <a:noFill/>
          <a:ln w="57150" cap="flat" cmpd="sng">
            <a:solidFill>
              <a:srgbClr val="B89D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21" name="Google Shape;1221;p27"/>
          <p:cNvSpPr txBox="1"/>
          <p:nvPr/>
        </p:nvSpPr>
        <p:spPr>
          <a:xfrm>
            <a:off x="7183485" y="6033699"/>
            <a:ext cx="3374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Elaborate on the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featured statistic.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2" name="Google Shape;1222;p27"/>
          <p:cNvSpPr txBox="1"/>
          <p:nvPr/>
        </p:nvSpPr>
        <p:spPr>
          <a:xfrm>
            <a:off x="12216105" y="6079636"/>
            <a:ext cx="3374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Elaborate on the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featured statistic.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23" name="Google Shape;1223;p27"/>
          <p:cNvCxnSpPr/>
          <p:nvPr/>
        </p:nvCxnSpPr>
        <p:spPr>
          <a:xfrm rot="5400000">
            <a:off x="9480842" y="4436227"/>
            <a:ext cx="3248718" cy="0"/>
          </a:xfrm>
          <a:prstGeom prst="straightConnector1">
            <a:avLst/>
          </a:prstGeom>
          <a:noFill/>
          <a:ln w="57150" cap="flat" cmpd="sng">
            <a:solidFill>
              <a:srgbClr val="B89D4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FF8"/>
        </a:solidFill>
        <a:effectLst/>
      </p:bgPr>
    </p:bg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8" name="Google Shape;1228;p28"/>
          <p:cNvGrpSpPr/>
          <p:nvPr/>
        </p:nvGrpSpPr>
        <p:grpSpPr>
          <a:xfrm rot="10786669">
            <a:off x="-2760344" y="-3319697"/>
            <a:ext cx="6527018" cy="10619055"/>
            <a:chOff x="0" y="0"/>
            <a:chExt cx="8702690" cy="14158740"/>
          </a:xfrm>
        </p:grpSpPr>
        <p:grpSp>
          <p:nvGrpSpPr>
            <p:cNvPr id="1229" name="Google Shape;1229;p28"/>
            <p:cNvGrpSpPr/>
            <p:nvPr/>
          </p:nvGrpSpPr>
          <p:grpSpPr>
            <a:xfrm rot="10800000">
              <a:off x="0" y="0"/>
              <a:ext cx="8702690" cy="14158740"/>
              <a:chOff x="0" y="0"/>
              <a:chExt cx="660400" cy="1074430"/>
            </a:xfrm>
          </p:grpSpPr>
          <p:sp>
            <p:nvSpPr>
              <p:cNvPr id="1230" name="Google Shape;1230;p28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2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2" name="Google Shape;1232;p28"/>
            <p:cNvGrpSpPr/>
            <p:nvPr/>
          </p:nvGrpSpPr>
          <p:grpSpPr>
            <a:xfrm rot="10800000">
              <a:off x="582580" y="585023"/>
              <a:ext cx="7537530" cy="12832230"/>
              <a:chOff x="0" y="0"/>
              <a:chExt cx="660400" cy="1124295"/>
            </a:xfrm>
          </p:grpSpPr>
          <p:sp>
            <p:nvSpPr>
              <p:cNvPr id="1233" name="Google Shape;1233;p28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5" name="Google Shape;1235;p28"/>
            <p:cNvGrpSpPr/>
            <p:nvPr/>
          </p:nvGrpSpPr>
          <p:grpSpPr>
            <a:xfrm rot="10800000">
              <a:off x="1233019" y="1309578"/>
              <a:ext cx="6236652" cy="11291604"/>
              <a:chOff x="0" y="0"/>
              <a:chExt cx="660400" cy="1195670"/>
            </a:xfrm>
          </p:grpSpPr>
          <p:sp>
            <p:nvSpPr>
              <p:cNvPr id="1236" name="Google Shape;1236;p28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2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8" name="Google Shape;1238;p28"/>
            <p:cNvGrpSpPr/>
            <p:nvPr/>
          </p:nvGrpSpPr>
          <p:grpSpPr>
            <a:xfrm rot="10800000">
              <a:off x="1893421" y="2171615"/>
              <a:ext cx="4915848" cy="9763559"/>
              <a:chOff x="0" y="0"/>
              <a:chExt cx="660400" cy="1311646"/>
            </a:xfrm>
          </p:grpSpPr>
          <p:sp>
            <p:nvSpPr>
              <p:cNvPr id="1239" name="Google Shape;1239;p28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2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1" name="Google Shape;1241;p28"/>
            <p:cNvGrpSpPr/>
            <p:nvPr/>
          </p:nvGrpSpPr>
          <p:grpSpPr>
            <a:xfrm rot="10800000">
              <a:off x="2448402" y="2794211"/>
              <a:ext cx="3805887" cy="8513792"/>
              <a:chOff x="0" y="0"/>
              <a:chExt cx="660400" cy="1477319"/>
            </a:xfrm>
          </p:grpSpPr>
          <p:sp>
            <p:nvSpPr>
              <p:cNvPr id="1242" name="Google Shape;1242;p28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2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44" name="Google Shape;1244;p28"/>
            <p:cNvGrpSpPr/>
            <p:nvPr/>
          </p:nvGrpSpPr>
          <p:grpSpPr>
            <a:xfrm rot="10800000">
              <a:off x="2930078" y="3421456"/>
              <a:ext cx="2842534" cy="7318907"/>
              <a:chOff x="0" y="0"/>
              <a:chExt cx="660400" cy="1700386"/>
            </a:xfrm>
          </p:grpSpPr>
          <p:sp>
            <p:nvSpPr>
              <p:cNvPr id="1245" name="Google Shape;1245;p28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2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47" name="Google Shape;1247;p28"/>
          <p:cNvGrpSpPr/>
          <p:nvPr/>
        </p:nvGrpSpPr>
        <p:grpSpPr>
          <a:xfrm>
            <a:off x="15024491" y="6273855"/>
            <a:ext cx="6527018" cy="10619055"/>
            <a:chOff x="0" y="0"/>
            <a:chExt cx="8702690" cy="14158740"/>
          </a:xfrm>
        </p:grpSpPr>
        <p:grpSp>
          <p:nvGrpSpPr>
            <p:cNvPr id="1248" name="Google Shape;1248;p28"/>
            <p:cNvGrpSpPr/>
            <p:nvPr/>
          </p:nvGrpSpPr>
          <p:grpSpPr>
            <a:xfrm rot="10800000">
              <a:off x="0" y="0"/>
              <a:ext cx="8702690" cy="14158740"/>
              <a:chOff x="0" y="0"/>
              <a:chExt cx="660400" cy="1074430"/>
            </a:xfrm>
          </p:grpSpPr>
          <p:sp>
            <p:nvSpPr>
              <p:cNvPr id="1249" name="Google Shape;1249;p28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2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1" name="Google Shape;1251;p28"/>
            <p:cNvGrpSpPr/>
            <p:nvPr/>
          </p:nvGrpSpPr>
          <p:grpSpPr>
            <a:xfrm rot="10800000">
              <a:off x="582580" y="585023"/>
              <a:ext cx="7537530" cy="12832230"/>
              <a:chOff x="0" y="0"/>
              <a:chExt cx="660400" cy="1124295"/>
            </a:xfrm>
          </p:grpSpPr>
          <p:sp>
            <p:nvSpPr>
              <p:cNvPr id="1252" name="Google Shape;1252;p28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2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4" name="Google Shape;1254;p28"/>
            <p:cNvGrpSpPr/>
            <p:nvPr/>
          </p:nvGrpSpPr>
          <p:grpSpPr>
            <a:xfrm rot="10800000">
              <a:off x="1233019" y="1309578"/>
              <a:ext cx="6236652" cy="11291604"/>
              <a:chOff x="0" y="0"/>
              <a:chExt cx="660400" cy="1195670"/>
            </a:xfrm>
          </p:grpSpPr>
          <p:sp>
            <p:nvSpPr>
              <p:cNvPr id="1255" name="Google Shape;1255;p28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2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7" name="Google Shape;1257;p28"/>
            <p:cNvGrpSpPr/>
            <p:nvPr/>
          </p:nvGrpSpPr>
          <p:grpSpPr>
            <a:xfrm rot="10800000">
              <a:off x="1893421" y="2171615"/>
              <a:ext cx="4915848" cy="9763559"/>
              <a:chOff x="0" y="0"/>
              <a:chExt cx="660400" cy="1311646"/>
            </a:xfrm>
          </p:grpSpPr>
          <p:sp>
            <p:nvSpPr>
              <p:cNvPr id="1258" name="Google Shape;1258;p28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2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0" name="Google Shape;1260;p28"/>
            <p:cNvGrpSpPr/>
            <p:nvPr/>
          </p:nvGrpSpPr>
          <p:grpSpPr>
            <a:xfrm rot="10800000">
              <a:off x="2448402" y="2794211"/>
              <a:ext cx="3805887" cy="8513792"/>
              <a:chOff x="0" y="0"/>
              <a:chExt cx="660400" cy="1477319"/>
            </a:xfrm>
          </p:grpSpPr>
          <p:sp>
            <p:nvSpPr>
              <p:cNvPr id="1261" name="Google Shape;1261;p28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2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3" name="Google Shape;1263;p28"/>
            <p:cNvGrpSpPr/>
            <p:nvPr/>
          </p:nvGrpSpPr>
          <p:grpSpPr>
            <a:xfrm rot="10800000">
              <a:off x="2930078" y="3421456"/>
              <a:ext cx="2842534" cy="7318907"/>
              <a:chOff x="0" y="0"/>
              <a:chExt cx="660400" cy="1700386"/>
            </a:xfrm>
          </p:grpSpPr>
          <p:sp>
            <p:nvSpPr>
              <p:cNvPr id="1264" name="Google Shape;1264;p28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2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66" name="Google Shape;1266;p28"/>
          <p:cNvGrpSpPr/>
          <p:nvPr/>
        </p:nvGrpSpPr>
        <p:grpSpPr>
          <a:xfrm>
            <a:off x="1028700" y="1028700"/>
            <a:ext cx="16230600" cy="8229600"/>
            <a:chOff x="0" y="0"/>
            <a:chExt cx="21640800" cy="10972800"/>
          </a:xfrm>
        </p:grpSpPr>
        <p:grpSp>
          <p:nvGrpSpPr>
            <p:cNvPr id="1267" name="Google Shape;1267;p28"/>
            <p:cNvGrpSpPr/>
            <p:nvPr/>
          </p:nvGrpSpPr>
          <p:grpSpPr>
            <a:xfrm>
              <a:off x="0" y="0"/>
              <a:ext cx="21640800" cy="10972800"/>
              <a:chOff x="0" y="0"/>
              <a:chExt cx="4274726" cy="2167467"/>
            </a:xfrm>
          </p:grpSpPr>
          <p:sp>
            <p:nvSpPr>
              <p:cNvPr id="1268" name="Google Shape;1268;p28"/>
              <p:cNvSpPr/>
              <p:nvPr/>
            </p:nvSpPr>
            <p:spPr>
              <a:xfrm>
                <a:off x="0" y="0"/>
                <a:ext cx="4274726" cy="2167467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167467" extrusionOk="0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167467"/>
                    </a:lnTo>
                    <a:lnTo>
                      <a:pt x="0" y="216746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</p:sp>
          <p:sp>
            <p:nvSpPr>
              <p:cNvPr id="1269" name="Google Shape;1269;p28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70" name="Google Shape;1270;p28"/>
            <p:cNvGrpSpPr/>
            <p:nvPr/>
          </p:nvGrpSpPr>
          <p:grpSpPr>
            <a:xfrm>
              <a:off x="640752" y="716591"/>
              <a:ext cx="20416929" cy="9650328"/>
              <a:chOff x="0" y="0"/>
              <a:chExt cx="4032974" cy="1906238"/>
            </a:xfrm>
          </p:grpSpPr>
          <p:sp>
            <p:nvSpPr>
              <p:cNvPr id="1271" name="Google Shape;1271;p28"/>
              <p:cNvSpPr/>
              <p:nvPr/>
            </p:nvSpPr>
            <p:spPr>
              <a:xfrm>
                <a:off x="0" y="0"/>
                <a:ext cx="4032974" cy="1906238"/>
              </a:xfrm>
              <a:custGeom>
                <a:avLst/>
                <a:gdLst/>
                <a:ahLst/>
                <a:cxnLst/>
                <a:rect l="l" t="t" r="r" b="b"/>
                <a:pathLst>
                  <a:path w="4032974" h="1906238" extrusionOk="0">
                    <a:moveTo>
                      <a:pt x="0" y="0"/>
                    </a:moveTo>
                    <a:lnTo>
                      <a:pt x="4032974" y="0"/>
                    </a:lnTo>
                    <a:lnTo>
                      <a:pt x="4032974" y="1906238"/>
                    </a:lnTo>
                    <a:lnTo>
                      <a:pt x="0" y="190623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B89D40"/>
                </a:solidFill>
                <a:prstDash val="solid"/>
                <a:round/>
                <a:headEnd type="none" w="sm" len="sm"/>
                <a:tailEnd type="none" w="sm" len="sm"/>
              </a:ln>
            </p:spPr>
          </p:sp>
          <p:sp>
            <p:nvSpPr>
              <p:cNvPr id="1272" name="Google Shape;1272;p28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73" name="Google Shape;1273;p28"/>
          <p:cNvGrpSpPr/>
          <p:nvPr/>
        </p:nvGrpSpPr>
        <p:grpSpPr>
          <a:xfrm>
            <a:off x="3391613" y="6029802"/>
            <a:ext cx="2214023" cy="2220800"/>
            <a:chOff x="0" y="0"/>
            <a:chExt cx="1412613" cy="1416937"/>
          </a:xfrm>
        </p:grpSpPr>
        <p:sp>
          <p:nvSpPr>
            <p:cNvPr id="1274" name="Google Shape;1274;p28"/>
            <p:cNvSpPr/>
            <p:nvPr/>
          </p:nvSpPr>
          <p:spPr>
            <a:xfrm>
              <a:off x="0" y="0"/>
              <a:ext cx="1412613" cy="1416937"/>
            </a:xfrm>
            <a:custGeom>
              <a:avLst/>
              <a:gdLst/>
              <a:ahLst/>
              <a:cxnLst/>
              <a:rect l="l" t="t" r="r" b="b"/>
              <a:pathLst>
                <a:path w="1412613" h="1416937" extrusionOk="0">
                  <a:moveTo>
                    <a:pt x="0" y="0"/>
                  </a:moveTo>
                  <a:lnTo>
                    <a:pt x="1412613" y="0"/>
                  </a:lnTo>
                  <a:lnTo>
                    <a:pt x="1412613" y="1416937"/>
                  </a:lnTo>
                  <a:lnTo>
                    <a:pt x="0" y="141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275" name="Google Shape;1275;p28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6" name="Google Shape;1276;p28"/>
          <p:cNvGrpSpPr/>
          <p:nvPr/>
        </p:nvGrpSpPr>
        <p:grpSpPr>
          <a:xfrm>
            <a:off x="3391613" y="3437527"/>
            <a:ext cx="2214023" cy="2220800"/>
            <a:chOff x="0" y="0"/>
            <a:chExt cx="1412613" cy="1416937"/>
          </a:xfrm>
        </p:grpSpPr>
        <p:sp>
          <p:nvSpPr>
            <p:cNvPr id="1277" name="Google Shape;1277;p28"/>
            <p:cNvSpPr/>
            <p:nvPr/>
          </p:nvSpPr>
          <p:spPr>
            <a:xfrm>
              <a:off x="0" y="0"/>
              <a:ext cx="1412613" cy="1416937"/>
            </a:xfrm>
            <a:custGeom>
              <a:avLst/>
              <a:gdLst/>
              <a:ahLst/>
              <a:cxnLst/>
              <a:rect l="l" t="t" r="r" b="b"/>
              <a:pathLst>
                <a:path w="1412613" h="1416937" extrusionOk="0">
                  <a:moveTo>
                    <a:pt x="0" y="0"/>
                  </a:moveTo>
                  <a:lnTo>
                    <a:pt x="1412613" y="0"/>
                  </a:lnTo>
                  <a:lnTo>
                    <a:pt x="1412613" y="1416937"/>
                  </a:lnTo>
                  <a:lnTo>
                    <a:pt x="0" y="141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278" name="Google Shape;1278;p28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79" name="Google Shape;1279;p28"/>
          <p:cNvPicPr preferRelativeResize="0"/>
          <p:nvPr/>
        </p:nvPicPr>
        <p:blipFill rotWithShape="1">
          <a:blip r:embed="rId3">
            <a:alphaModFix/>
          </a:blip>
          <a:srcRect l="39407" t="14913" r="2135" b="46002"/>
          <a:stretch/>
        </p:blipFill>
        <p:spPr>
          <a:xfrm>
            <a:off x="3526377" y="6166383"/>
            <a:ext cx="1944495" cy="194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0" name="Google Shape;1280;p28"/>
          <p:cNvPicPr preferRelativeResize="0"/>
          <p:nvPr/>
        </p:nvPicPr>
        <p:blipFill rotWithShape="1">
          <a:blip r:embed="rId4">
            <a:alphaModFix/>
          </a:blip>
          <a:srcRect l="20485" t="16964" r="31444" b="50955"/>
          <a:stretch/>
        </p:blipFill>
        <p:spPr>
          <a:xfrm>
            <a:off x="3526377" y="3574107"/>
            <a:ext cx="1944495" cy="19476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1" name="Google Shape;1281;p28"/>
          <p:cNvGrpSpPr/>
          <p:nvPr/>
        </p:nvGrpSpPr>
        <p:grpSpPr>
          <a:xfrm>
            <a:off x="9855843" y="3437527"/>
            <a:ext cx="2214023" cy="2220800"/>
            <a:chOff x="0" y="0"/>
            <a:chExt cx="1412613" cy="1416937"/>
          </a:xfrm>
        </p:grpSpPr>
        <p:sp>
          <p:nvSpPr>
            <p:cNvPr id="1282" name="Google Shape;1282;p28"/>
            <p:cNvSpPr/>
            <p:nvPr/>
          </p:nvSpPr>
          <p:spPr>
            <a:xfrm>
              <a:off x="0" y="0"/>
              <a:ext cx="1412613" cy="1416937"/>
            </a:xfrm>
            <a:custGeom>
              <a:avLst/>
              <a:gdLst/>
              <a:ahLst/>
              <a:cxnLst/>
              <a:rect l="l" t="t" r="r" b="b"/>
              <a:pathLst>
                <a:path w="1412613" h="1416937" extrusionOk="0">
                  <a:moveTo>
                    <a:pt x="0" y="0"/>
                  </a:moveTo>
                  <a:lnTo>
                    <a:pt x="1412613" y="0"/>
                  </a:lnTo>
                  <a:lnTo>
                    <a:pt x="1412613" y="1416937"/>
                  </a:lnTo>
                  <a:lnTo>
                    <a:pt x="0" y="141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283" name="Google Shape;1283;p28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84" name="Google Shape;1284;p28"/>
          <p:cNvPicPr preferRelativeResize="0"/>
          <p:nvPr/>
        </p:nvPicPr>
        <p:blipFill rotWithShape="1">
          <a:blip r:embed="rId5">
            <a:alphaModFix/>
          </a:blip>
          <a:srcRect l="21188" t="2462" r="45055" b="46886"/>
          <a:stretch/>
        </p:blipFill>
        <p:spPr>
          <a:xfrm>
            <a:off x="9983202" y="3574107"/>
            <a:ext cx="1944495" cy="19476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5" name="Google Shape;1285;p28"/>
          <p:cNvGrpSpPr/>
          <p:nvPr/>
        </p:nvGrpSpPr>
        <p:grpSpPr>
          <a:xfrm>
            <a:off x="9855843" y="6029802"/>
            <a:ext cx="2214023" cy="2220800"/>
            <a:chOff x="0" y="0"/>
            <a:chExt cx="1412613" cy="1416937"/>
          </a:xfrm>
        </p:grpSpPr>
        <p:sp>
          <p:nvSpPr>
            <p:cNvPr id="1286" name="Google Shape;1286;p28"/>
            <p:cNvSpPr/>
            <p:nvPr/>
          </p:nvSpPr>
          <p:spPr>
            <a:xfrm>
              <a:off x="0" y="0"/>
              <a:ext cx="1412613" cy="1416937"/>
            </a:xfrm>
            <a:custGeom>
              <a:avLst/>
              <a:gdLst/>
              <a:ahLst/>
              <a:cxnLst/>
              <a:rect l="l" t="t" r="r" b="b"/>
              <a:pathLst>
                <a:path w="1412613" h="1416937" extrusionOk="0">
                  <a:moveTo>
                    <a:pt x="0" y="0"/>
                  </a:moveTo>
                  <a:lnTo>
                    <a:pt x="1412613" y="0"/>
                  </a:lnTo>
                  <a:lnTo>
                    <a:pt x="1412613" y="1416937"/>
                  </a:lnTo>
                  <a:lnTo>
                    <a:pt x="0" y="141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287" name="Google Shape;1287;p28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88" name="Google Shape;1288;p28"/>
          <p:cNvPicPr preferRelativeResize="0"/>
          <p:nvPr/>
        </p:nvPicPr>
        <p:blipFill rotWithShape="1">
          <a:blip r:embed="rId6">
            <a:alphaModFix/>
          </a:blip>
          <a:srcRect l="30247" t="12257" r="32490" b="31723"/>
          <a:stretch/>
        </p:blipFill>
        <p:spPr>
          <a:xfrm>
            <a:off x="9983202" y="6166383"/>
            <a:ext cx="1944495" cy="1947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28"/>
          <p:cNvSpPr txBox="1"/>
          <p:nvPr/>
        </p:nvSpPr>
        <p:spPr>
          <a:xfrm>
            <a:off x="1710296" y="1837327"/>
            <a:ext cx="11837881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Add a Team Member Page </a:t>
            </a:r>
            <a:endParaRPr/>
          </a:p>
        </p:txBody>
      </p:sp>
      <p:grpSp>
        <p:nvGrpSpPr>
          <p:cNvPr id="1290" name="Google Shape;1290;p28"/>
          <p:cNvGrpSpPr/>
          <p:nvPr/>
        </p:nvGrpSpPr>
        <p:grpSpPr>
          <a:xfrm>
            <a:off x="5854656" y="3932506"/>
            <a:ext cx="2991538" cy="937615"/>
            <a:chOff x="0" y="-9525"/>
            <a:chExt cx="3988717" cy="1250153"/>
          </a:xfrm>
        </p:grpSpPr>
        <p:sp>
          <p:nvSpPr>
            <p:cNvPr id="1291" name="Google Shape;1291;p28"/>
            <p:cNvSpPr txBox="1"/>
            <p:nvPr/>
          </p:nvSpPr>
          <p:spPr>
            <a:xfrm>
              <a:off x="0" y="-9525"/>
              <a:ext cx="2366108" cy="6500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1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Name</a:t>
              </a:r>
              <a:endParaRPr/>
            </a:p>
          </p:txBody>
        </p:sp>
        <p:sp>
          <p:nvSpPr>
            <p:cNvPr id="1292" name="Google Shape;1292;p28"/>
            <p:cNvSpPr txBox="1"/>
            <p:nvPr/>
          </p:nvSpPr>
          <p:spPr>
            <a:xfrm>
              <a:off x="0" y="765758"/>
              <a:ext cx="3988717" cy="4748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Title or Position</a:t>
              </a:r>
              <a:endParaRPr/>
            </a:p>
          </p:txBody>
        </p:sp>
      </p:grpSp>
      <p:grpSp>
        <p:nvGrpSpPr>
          <p:cNvPr id="1293" name="Google Shape;1293;p28"/>
          <p:cNvGrpSpPr/>
          <p:nvPr/>
        </p:nvGrpSpPr>
        <p:grpSpPr>
          <a:xfrm>
            <a:off x="5854656" y="6671757"/>
            <a:ext cx="2991538" cy="937615"/>
            <a:chOff x="0" y="-9525"/>
            <a:chExt cx="3988717" cy="1250153"/>
          </a:xfrm>
        </p:grpSpPr>
        <p:sp>
          <p:nvSpPr>
            <p:cNvPr id="1294" name="Google Shape;1294;p28"/>
            <p:cNvSpPr txBox="1"/>
            <p:nvPr/>
          </p:nvSpPr>
          <p:spPr>
            <a:xfrm>
              <a:off x="0" y="-9525"/>
              <a:ext cx="2366108" cy="6500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1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Name</a:t>
              </a:r>
              <a:endParaRPr/>
            </a:p>
          </p:txBody>
        </p:sp>
        <p:sp>
          <p:nvSpPr>
            <p:cNvPr id="1295" name="Google Shape;1295;p28"/>
            <p:cNvSpPr txBox="1"/>
            <p:nvPr/>
          </p:nvSpPr>
          <p:spPr>
            <a:xfrm>
              <a:off x="0" y="765758"/>
              <a:ext cx="3988717" cy="4748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Title or Position</a:t>
              </a:r>
              <a:endParaRPr/>
            </a:p>
          </p:txBody>
        </p:sp>
      </p:grpSp>
      <p:grpSp>
        <p:nvGrpSpPr>
          <p:cNvPr id="1296" name="Google Shape;1296;p28"/>
          <p:cNvGrpSpPr/>
          <p:nvPr/>
        </p:nvGrpSpPr>
        <p:grpSpPr>
          <a:xfrm>
            <a:off x="12336567" y="3932506"/>
            <a:ext cx="2991538" cy="937615"/>
            <a:chOff x="0" y="-9525"/>
            <a:chExt cx="3988717" cy="1250153"/>
          </a:xfrm>
        </p:grpSpPr>
        <p:sp>
          <p:nvSpPr>
            <p:cNvPr id="1297" name="Google Shape;1297;p28"/>
            <p:cNvSpPr txBox="1"/>
            <p:nvPr/>
          </p:nvSpPr>
          <p:spPr>
            <a:xfrm>
              <a:off x="0" y="-9525"/>
              <a:ext cx="2366108" cy="6500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1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Name</a:t>
              </a:r>
              <a:endParaRPr/>
            </a:p>
          </p:txBody>
        </p:sp>
        <p:sp>
          <p:nvSpPr>
            <p:cNvPr id="1298" name="Google Shape;1298;p28"/>
            <p:cNvSpPr txBox="1"/>
            <p:nvPr/>
          </p:nvSpPr>
          <p:spPr>
            <a:xfrm>
              <a:off x="0" y="765758"/>
              <a:ext cx="3988717" cy="4748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Title or Position</a:t>
              </a:r>
              <a:endParaRPr/>
            </a:p>
          </p:txBody>
        </p:sp>
      </p:grpSp>
      <p:grpSp>
        <p:nvGrpSpPr>
          <p:cNvPr id="1299" name="Google Shape;1299;p28"/>
          <p:cNvGrpSpPr/>
          <p:nvPr/>
        </p:nvGrpSpPr>
        <p:grpSpPr>
          <a:xfrm>
            <a:off x="12336567" y="6671757"/>
            <a:ext cx="2991538" cy="937615"/>
            <a:chOff x="0" y="-9525"/>
            <a:chExt cx="3988717" cy="1250153"/>
          </a:xfrm>
        </p:grpSpPr>
        <p:sp>
          <p:nvSpPr>
            <p:cNvPr id="1300" name="Google Shape;1300;p28"/>
            <p:cNvSpPr txBox="1"/>
            <p:nvPr/>
          </p:nvSpPr>
          <p:spPr>
            <a:xfrm>
              <a:off x="0" y="-9525"/>
              <a:ext cx="2366108" cy="6500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19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Name</a:t>
              </a:r>
              <a:endParaRPr/>
            </a:p>
          </p:txBody>
        </p:sp>
        <p:sp>
          <p:nvSpPr>
            <p:cNvPr id="1301" name="Google Shape;1301;p28"/>
            <p:cNvSpPr txBox="1"/>
            <p:nvPr/>
          </p:nvSpPr>
          <p:spPr>
            <a:xfrm>
              <a:off x="0" y="765758"/>
              <a:ext cx="3988717" cy="4748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Title or Position</a:t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FF8"/>
        </a:solidFill>
        <a:effectLst/>
      </p:bgPr>
    </p:bg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6" name="Google Shape;1306;p29"/>
          <p:cNvGrpSpPr/>
          <p:nvPr/>
        </p:nvGrpSpPr>
        <p:grpSpPr>
          <a:xfrm rot="10786669">
            <a:off x="-3939761" y="-3272842"/>
            <a:ext cx="26199918" cy="16380060"/>
            <a:chOff x="0" y="-148852"/>
            <a:chExt cx="34933224" cy="21840079"/>
          </a:xfrm>
        </p:grpSpPr>
        <p:grpSp>
          <p:nvGrpSpPr>
            <p:cNvPr id="1307" name="Google Shape;1307;p29"/>
            <p:cNvGrpSpPr/>
            <p:nvPr/>
          </p:nvGrpSpPr>
          <p:grpSpPr>
            <a:xfrm rot="10800000">
              <a:off x="24612673" y="4751473"/>
              <a:ext cx="10320551" cy="16939754"/>
              <a:chOff x="0" y="-9525"/>
              <a:chExt cx="660400" cy="1083955"/>
            </a:xfrm>
          </p:grpSpPr>
          <p:sp>
            <p:nvSpPr>
              <p:cNvPr id="1308" name="Google Shape;1308;p29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29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0" name="Google Shape;1310;p29"/>
            <p:cNvGrpSpPr/>
            <p:nvPr/>
          </p:nvGrpSpPr>
          <p:grpSpPr>
            <a:xfrm rot="10800000">
              <a:off x="25303557" y="5445253"/>
              <a:ext cx="8938783" cy="15346712"/>
              <a:chOff x="0" y="-9525"/>
              <a:chExt cx="660400" cy="1133820"/>
            </a:xfrm>
          </p:grpSpPr>
          <p:sp>
            <p:nvSpPr>
              <p:cNvPr id="1311" name="Google Shape;1311;p29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29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3" name="Google Shape;1313;p29"/>
            <p:cNvGrpSpPr/>
            <p:nvPr/>
          </p:nvGrpSpPr>
          <p:grpSpPr>
            <a:xfrm rot="10800000">
              <a:off x="26074915" y="6304506"/>
              <a:ext cx="7396067" cy="13497427"/>
              <a:chOff x="0" y="-9525"/>
              <a:chExt cx="660400" cy="1205195"/>
            </a:xfrm>
          </p:grpSpPr>
          <p:sp>
            <p:nvSpPr>
              <p:cNvPr id="1314" name="Google Shape;1314;p29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29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6" name="Google Shape;1316;p29"/>
            <p:cNvGrpSpPr/>
            <p:nvPr/>
          </p:nvGrpSpPr>
          <p:grpSpPr>
            <a:xfrm rot="10800000">
              <a:off x="26858088" y="7326798"/>
              <a:ext cx="5829722" cy="11662722"/>
              <a:chOff x="0" y="-9525"/>
              <a:chExt cx="660400" cy="1321171"/>
            </a:xfrm>
          </p:grpSpPr>
          <p:sp>
            <p:nvSpPr>
              <p:cNvPr id="1317" name="Google Shape;1317;p29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29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9" name="Google Shape;1319;p29"/>
            <p:cNvGrpSpPr/>
            <p:nvPr/>
          </p:nvGrpSpPr>
          <p:grpSpPr>
            <a:xfrm rot="10800000">
              <a:off x="27516241" y="8065137"/>
              <a:ext cx="4513415" cy="10161633"/>
              <a:chOff x="0" y="-9525"/>
              <a:chExt cx="660400" cy="1486844"/>
            </a:xfrm>
          </p:grpSpPr>
          <p:sp>
            <p:nvSpPr>
              <p:cNvPr id="1320" name="Google Shape;1320;p29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29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2" name="Google Shape;1322;p29"/>
            <p:cNvGrpSpPr/>
            <p:nvPr/>
          </p:nvGrpSpPr>
          <p:grpSpPr>
            <a:xfrm rot="10800000">
              <a:off x="28087463" y="8808989"/>
              <a:ext cx="3370971" cy="8728138"/>
              <a:chOff x="0" y="-9525"/>
              <a:chExt cx="660400" cy="1709911"/>
            </a:xfrm>
          </p:grpSpPr>
          <p:sp>
            <p:nvSpPr>
              <p:cNvPr id="1323" name="Google Shape;1323;p29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29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5" name="Google Shape;1325;p29"/>
            <p:cNvGrpSpPr/>
            <p:nvPr/>
          </p:nvGrpSpPr>
          <p:grpSpPr>
            <a:xfrm rot="13330">
              <a:off x="12589052" y="-128907"/>
              <a:ext cx="10320551" cy="16939754"/>
              <a:chOff x="0" y="-9525"/>
              <a:chExt cx="660400" cy="1083955"/>
            </a:xfrm>
          </p:grpSpPr>
          <p:sp>
            <p:nvSpPr>
              <p:cNvPr id="1326" name="Google Shape;1326;p29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29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8" name="Google Shape;1328;p29"/>
            <p:cNvGrpSpPr/>
            <p:nvPr/>
          </p:nvGrpSpPr>
          <p:grpSpPr>
            <a:xfrm rot="13330">
              <a:off x="13279537" y="770355"/>
              <a:ext cx="8938783" cy="15346712"/>
              <a:chOff x="0" y="-9525"/>
              <a:chExt cx="660400" cy="1133820"/>
            </a:xfrm>
          </p:grpSpPr>
          <p:sp>
            <p:nvSpPr>
              <p:cNvPr id="1329" name="Google Shape;1329;p29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29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1" name="Google Shape;1331;p29"/>
            <p:cNvGrpSpPr/>
            <p:nvPr/>
          </p:nvGrpSpPr>
          <p:grpSpPr>
            <a:xfrm rot="13330">
              <a:off x="14050642" y="1760385"/>
              <a:ext cx="7396067" cy="13497427"/>
              <a:chOff x="0" y="-9525"/>
              <a:chExt cx="660400" cy="1205195"/>
            </a:xfrm>
          </p:grpSpPr>
          <p:sp>
            <p:nvSpPr>
              <p:cNvPr id="1332" name="Google Shape;1332;p29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29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4" name="Google Shape;1334;p29"/>
            <p:cNvGrpSpPr/>
            <p:nvPr/>
          </p:nvGrpSpPr>
          <p:grpSpPr>
            <a:xfrm rot="13330">
              <a:off x="14834221" y="2572800"/>
              <a:ext cx="5829722" cy="11662722"/>
              <a:chOff x="0" y="-9525"/>
              <a:chExt cx="660400" cy="1321171"/>
            </a:xfrm>
          </p:grpSpPr>
          <p:sp>
            <p:nvSpPr>
              <p:cNvPr id="1335" name="Google Shape;1335;p29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29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7" name="Google Shape;1337;p29"/>
            <p:cNvGrpSpPr/>
            <p:nvPr/>
          </p:nvGrpSpPr>
          <p:grpSpPr>
            <a:xfrm rot="13330">
              <a:off x="15492327" y="3335550"/>
              <a:ext cx="4513415" cy="10161633"/>
              <a:chOff x="0" y="-9525"/>
              <a:chExt cx="660400" cy="1486844"/>
            </a:xfrm>
          </p:grpSpPr>
          <p:sp>
            <p:nvSpPr>
              <p:cNvPr id="1338" name="Google Shape;1338;p29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29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0" name="Google Shape;1340;p29"/>
            <p:cNvGrpSpPr/>
            <p:nvPr/>
          </p:nvGrpSpPr>
          <p:grpSpPr>
            <a:xfrm rot="13330">
              <a:off x="16066401" y="2608268"/>
              <a:ext cx="3370971" cy="10145068"/>
              <a:chOff x="0" y="-9525"/>
              <a:chExt cx="660400" cy="1987499"/>
            </a:xfrm>
          </p:grpSpPr>
          <p:sp>
            <p:nvSpPr>
              <p:cNvPr id="1341" name="Google Shape;1341;p29"/>
              <p:cNvSpPr/>
              <p:nvPr/>
            </p:nvSpPr>
            <p:spPr>
              <a:xfrm>
                <a:off x="0" y="0"/>
                <a:ext cx="660400" cy="1977974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977974" extrusionOk="0">
                    <a:moveTo>
                      <a:pt x="220252" y="1958905"/>
                    </a:moveTo>
                    <a:cubicBezTo>
                      <a:pt x="254109" y="1970419"/>
                      <a:pt x="292600" y="1977974"/>
                      <a:pt x="330378" y="1977974"/>
                    </a:cubicBezTo>
                    <a:cubicBezTo>
                      <a:pt x="368157" y="1977974"/>
                      <a:pt x="404509" y="1971497"/>
                      <a:pt x="438009" y="1959983"/>
                    </a:cubicBezTo>
                    <a:cubicBezTo>
                      <a:pt x="438723" y="1959624"/>
                      <a:pt x="439435" y="1959624"/>
                      <a:pt x="440148" y="1959265"/>
                    </a:cubicBezTo>
                    <a:cubicBezTo>
                      <a:pt x="565955" y="1913209"/>
                      <a:pt x="658618" y="1791595"/>
                      <a:pt x="660400" y="1623590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622385"/>
                    </a:lnTo>
                    <a:cubicBezTo>
                      <a:pt x="1782" y="1792314"/>
                      <a:pt x="93019" y="1913929"/>
                      <a:pt x="220252" y="1958905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29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3" name="Google Shape;1343;p29"/>
            <p:cNvGrpSpPr/>
            <p:nvPr/>
          </p:nvGrpSpPr>
          <p:grpSpPr>
            <a:xfrm rot="10800000">
              <a:off x="0" y="4656032"/>
              <a:ext cx="10320551" cy="16939754"/>
              <a:chOff x="0" y="-9525"/>
              <a:chExt cx="660400" cy="1083955"/>
            </a:xfrm>
          </p:grpSpPr>
          <p:sp>
            <p:nvSpPr>
              <p:cNvPr id="1344" name="Google Shape;1344;p29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29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6" name="Google Shape;1346;p29"/>
            <p:cNvGrpSpPr/>
            <p:nvPr/>
          </p:nvGrpSpPr>
          <p:grpSpPr>
            <a:xfrm rot="10800000">
              <a:off x="690884" y="5349813"/>
              <a:ext cx="8938783" cy="15346712"/>
              <a:chOff x="0" y="-9525"/>
              <a:chExt cx="660400" cy="1133820"/>
            </a:xfrm>
          </p:grpSpPr>
          <p:sp>
            <p:nvSpPr>
              <p:cNvPr id="1347" name="Google Shape;1347;p29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29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9" name="Google Shape;1349;p29"/>
            <p:cNvGrpSpPr/>
            <p:nvPr/>
          </p:nvGrpSpPr>
          <p:grpSpPr>
            <a:xfrm rot="10800000">
              <a:off x="1462242" y="6209066"/>
              <a:ext cx="7396067" cy="13497427"/>
              <a:chOff x="0" y="-9525"/>
              <a:chExt cx="660400" cy="1205195"/>
            </a:xfrm>
          </p:grpSpPr>
          <p:sp>
            <p:nvSpPr>
              <p:cNvPr id="1350" name="Google Shape;1350;p29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29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2" name="Google Shape;1352;p29"/>
            <p:cNvGrpSpPr/>
            <p:nvPr/>
          </p:nvGrpSpPr>
          <p:grpSpPr>
            <a:xfrm rot="10800000">
              <a:off x="2245415" y="7231358"/>
              <a:ext cx="5829722" cy="11662722"/>
              <a:chOff x="0" y="-9525"/>
              <a:chExt cx="660400" cy="1321171"/>
            </a:xfrm>
          </p:grpSpPr>
          <p:sp>
            <p:nvSpPr>
              <p:cNvPr id="1353" name="Google Shape;1353;p29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29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5" name="Google Shape;1355;p29"/>
            <p:cNvGrpSpPr/>
            <p:nvPr/>
          </p:nvGrpSpPr>
          <p:grpSpPr>
            <a:xfrm rot="10800000">
              <a:off x="2903568" y="7969697"/>
              <a:ext cx="4513415" cy="10161633"/>
              <a:chOff x="0" y="-9525"/>
              <a:chExt cx="660400" cy="1486844"/>
            </a:xfrm>
          </p:grpSpPr>
          <p:sp>
            <p:nvSpPr>
              <p:cNvPr id="1356" name="Google Shape;1356;p29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29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8" name="Google Shape;1358;p29"/>
            <p:cNvGrpSpPr/>
            <p:nvPr/>
          </p:nvGrpSpPr>
          <p:grpSpPr>
            <a:xfrm rot="10800000">
              <a:off x="3474790" y="8713549"/>
              <a:ext cx="3370971" cy="8728138"/>
              <a:chOff x="0" y="-9525"/>
              <a:chExt cx="660400" cy="1709911"/>
            </a:xfrm>
          </p:grpSpPr>
          <p:sp>
            <p:nvSpPr>
              <p:cNvPr id="1359" name="Google Shape;1359;p29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29"/>
              <p:cNvSpPr txBox="1"/>
              <p:nvPr/>
            </p:nvSpPr>
            <p:spPr>
              <a:xfrm>
                <a:off x="0" y="-9525"/>
                <a:ext cx="660400" cy="695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21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61" name="Google Shape;1361;p29"/>
          <p:cNvGrpSpPr/>
          <p:nvPr/>
        </p:nvGrpSpPr>
        <p:grpSpPr>
          <a:xfrm>
            <a:off x="3249976" y="2154981"/>
            <a:ext cx="11788047" cy="5977038"/>
            <a:chOff x="0" y="0"/>
            <a:chExt cx="4274726" cy="2167467"/>
          </a:xfrm>
        </p:grpSpPr>
        <p:sp>
          <p:nvSpPr>
            <p:cNvPr id="1362" name="Google Shape;1362;p29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363" name="Google Shape;1363;p2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4" name="Google Shape;1364;p29"/>
          <p:cNvGrpSpPr/>
          <p:nvPr/>
        </p:nvGrpSpPr>
        <p:grpSpPr>
          <a:xfrm>
            <a:off x="3599003" y="2545318"/>
            <a:ext cx="11121388" cy="5256669"/>
            <a:chOff x="0" y="0"/>
            <a:chExt cx="4032974" cy="1906238"/>
          </a:xfrm>
        </p:grpSpPr>
        <p:sp>
          <p:nvSpPr>
            <p:cNvPr id="1365" name="Google Shape;1365;p29"/>
            <p:cNvSpPr/>
            <p:nvPr/>
          </p:nvSpPr>
          <p:spPr>
            <a:xfrm>
              <a:off x="0" y="0"/>
              <a:ext cx="4032974" cy="1906238"/>
            </a:xfrm>
            <a:custGeom>
              <a:avLst/>
              <a:gdLst/>
              <a:ahLst/>
              <a:cxnLst/>
              <a:rect l="l" t="t" r="r" b="b"/>
              <a:pathLst>
                <a:path w="4032974" h="1906238" extrusionOk="0">
                  <a:moveTo>
                    <a:pt x="0" y="0"/>
                  </a:moveTo>
                  <a:lnTo>
                    <a:pt x="4032974" y="0"/>
                  </a:lnTo>
                  <a:lnTo>
                    <a:pt x="4032974" y="1906238"/>
                  </a:lnTo>
                  <a:lnTo>
                    <a:pt x="0" y="19062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366" name="Google Shape;1366;p2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367" name="Google Shape;1367;p29"/>
          <p:cNvCxnSpPr/>
          <p:nvPr/>
        </p:nvCxnSpPr>
        <p:spPr>
          <a:xfrm>
            <a:off x="6792439" y="5828794"/>
            <a:ext cx="5002654" cy="0"/>
          </a:xfrm>
          <a:prstGeom prst="straightConnector1">
            <a:avLst/>
          </a:prstGeom>
          <a:noFill/>
          <a:ln w="57150" cap="flat" cmpd="sng">
            <a:solidFill>
              <a:srgbClr val="B89D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68" name="Google Shape;1368;p29"/>
          <p:cNvSpPr txBox="1"/>
          <p:nvPr/>
        </p:nvSpPr>
        <p:spPr>
          <a:xfrm>
            <a:off x="4382681" y="3780919"/>
            <a:ext cx="9735023" cy="1838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rgbClr val="191919"/>
                </a:solidFill>
                <a:latin typeface="Alice"/>
                <a:ea typeface="Alice"/>
                <a:cs typeface="Alice"/>
                <a:sym typeface="Alice"/>
              </a:rPr>
              <a:t>7000,000</a:t>
            </a:r>
            <a:endParaRPr/>
          </a:p>
        </p:txBody>
      </p:sp>
      <p:sp>
        <p:nvSpPr>
          <p:cNvPr id="1369" name="Google Shape;1369;p29"/>
          <p:cNvSpPr txBox="1"/>
          <p:nvPr/>
        </p:nvSpPr>
        <p:spPr>
          <a:xfrm>
            <a:off x="4518046" y="6173030"/>
            <a:ext cx="946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Elaborate on the featured statistic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4" name="Google Shape;1374;p30"/>
          <p:cNvGrpSpPr/>
          <p:nvPr/>
        </p:nvGrpSpPr>
        <p:grpSpPr>
          <a:xfrm>
            <a:off x="2305450" y="3665487"/>
            <a:ext cx="1940527" cy="1940527"/>
            <a:chOff x="0" y="0"/>
            <a:chExt cx="812800" cy="812800"/>
          </a:xfrm>
        </p:grpSpPr>
        <p:sp>
          <p:nvSpPr>
            <p:cNvPr id="1375" name="Google Shape;1375;p30"/>
            <p:cNvSpPr/>
            <p:nvPr/>
          </p:nvSpPr>
          <p:spPr>
            <a:xfrm>
              <a:off x="0" y="0"/>
              <a:ext cx="722497" cy="737479"/>
            </a:xfrm>
            <a:custGeom>
              <a:avLst/>
              <a:gdLst/>
              <a:ahLst/>
              <a:cxnLst/>
              <a:rect l="l" t="t" r="r" b="b"/>
              <a:pathLst>
                <a:path w="722497" h="737479" extrusionOk="0">
                  <a:moveTo>
                    <a:pt x="0" y="0"/>
                  </a:moveTo>
                  <a:lnTo>
                    <a:pt x="722497" y="0"/>
                  </a:lnTo>
                  <a:lnTo>
                    <a:pt x="722497" y="737479"/>
                  </a:lnTo>
                  <a:lnTo>
                    <a:pt x="0" y="737479"/>
                  </a:lnTo>
                  <a:close/>
                </a:path>
              </a:pathLst>
            </a:custGeom>
            <a:solidFill>
              <a:srgbClr val="7DBFF8"/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376" name="Google Shape;1376;p3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7" name="Google Shape;1377;p30"/>
          <p:cNvSpPr txBox="1"/>
          <p:nvPr/>
        </p:nvSpPr>
        <p:spPr>
          <a:xfrm>
            <a:off x="1028700" y="1019175"/>
            <a:ext cx="8930733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Add a Timeline Page</a:t>
            </a:r>
            <a:endParaRPr/>
          </a:p>
        </p:txBody>
      </p:sp>
      <p:grpSp>
        <p:nvGrpSpPr>
          <p:cNvPr id="1378" name="Google Shape;1378;p30"/>
          <p:cNvGrpSpPr/>
          <p:nvPr/>
        </p:nvGrpSpPr>
        <p:grpSpPr>
          <a:xfrm>
            <a:off x="1590317" y="7499490"/>
            <a:ext cx="3364875" cy="1382435"/>
            <a:chOff x="0" y="0"/>
            <a:chExt cx="4486500" cy="1843247"/>
          </a:xfrm>
        </p:grpSpPr>
        <p:sp>
          <p:nvSpPr>
            <p:cNvPr id="1379" name="Google Shape;1379;p30"/>
            <p:cNvSpPr txBox="1"/>
            <p:nvPr/>
          </p:nvSpPr>
          <p:spPr>
            <a:xfrm>
              <a:off x="0" y="0"/>
              <a:ext cx="448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Add a main point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80" name="Google Shape;1380;p30"/>
            <p:cNvSpPr txBox="1"/>
            <p:nvPr/>
          </p:nvSpPr>
          <p:spPr>
            <a:xfrm>
              <a:off x="0" y="858647"/>
              <a:ext cx="4486500" cy="98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</a:t>
              </a:r>
              <a:r>
                <a:rPr lang="en-US" sz="2399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laborate on what you want to discuss.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381" name="Google Shape;1381;p30"/>
          <p:cNvGrpSpPr/>
          <p:nvPr/>
        </p:nvGrpSpPr>
        <p:grpSpPr>
          <a:xfrm>
            <a:off x="6140147" y="7176683"/>
            <a:ext cx="1940527" cy="1940527"/>
            <a:chOff x="0" y="0"/>
            <a:chExt cx="812800" cy="812800"/>
          </a:xfrm>
        </p:grpSpPr>
        <p:sp>
          <p:nvSpPr>
            <p:cNvPr id="1382" name="Google Shape;1382;p30"/>
            <p:cNvSpPr/>
            <p:nvPr/>
          </p:nvSpPr>
          <p:spPr>
            <a:xfrm>
              <a:off x="0" y="0"/>
              <a:ext cx="722497" cy="737479"/>
            </a:xfrm>
            <a:custGeom>
              <a:avLst/>
              <a:gdLst/>
              <a:ahLst/>
              <a:cxnLst/>
              <a:rect l="l" t="t" r="r" b="b"/>
              <a:pathLst>
                <a:path w="722497" h="737479" extrusionOk="0">
                  <a:moveTo>
                    <a:pt x="0" y="0"/>
                  </a:moveTo>
                  <a:lnTo>
                    <a:pt x="722497" y="0"/>
                  </a:lnTo>
                  <a:lnTo>
                    <a:pt x="722497" y="737479"/>
                  </a:lnTo>
                  <a:lnTo>
                    <a:pt x="0" y="737479"/>
                  </a:lnTo>
                  <a:close/>
                </a:path>
              </a:pathLst>
            </a:custGeom>
            <a:solidFill>
              <a:srgbClr val="7DBFF8"/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383" name="Google Shape;1383;p3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4" name="Google Shape;1384;p30"/>
          <p:cNvGrpSpPr/>
          <p:nvPr/>
        </p:nvGrpSpPr>
        <p:grpSpPr>
          <a:xfrm>
            <a:off x="13923841" y="7176683"/>
            <a:ext cx="1940527" cy="1940527"/>
            <a:chOff x="0" y="0"/>
            <a:chExt cx="812800" cy="812800"/>
          </a:xfrm>
        </p:grpSpPr>
        <p:sp>
          <p:nvSpPr>
            <p:cNvPr id="1385" name="Google Shape;1385;p30"/>
            <p:cNvSpPr/>
            <p:nvPr/>
          </p:nvSpPr>
          <p:spPr>
            <a:xfrm>
              <a:off x="0" y="0"/>
              <a:ext cx="722497" cy="737479"/>
            </a:xfrm>
            <a:custGeom>
              <a:avLst/>
              <a:gdLst/>
              <a:ahLst/>
              <a:cxnLst/>
              <a:rect l="l" t="t" r="r" b="b"/>
              <a:pathLst>
                <a:path w="722497" h="737479" extrusionOk="0">
                  <a:moveTo>
                    <a:pt x="0" y="0"/>
                  </a:moveTo>
                  <a:lnTo>
                    <a:pt x="722497" y="0"/>
                  </a:lnTo>
                  <a:lnTo>
                    <a:pt x="722497" y="737479"/>
                  </a:lnTo>
                  <a:lnTo>
                    <a:pt x="0" y="737479"/>
                  </a:lnTo>
                  <a:close/>
                </a:path>
              </a:pathLst>
            </a:custGeom>
            <a:solidFill>
              <a:srgbClr val="7DBFF8"/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386" name="Google Shape;1386;p3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387" name="Google Shape;1387;p30"/>
          <p:cNvCxnSpPr/>
          <p:nvPr/>
        </p:nvCxnSpPr>
        <p:spPr>
          <a:xfrm>
            <a:off x="1671022" y="6243700"/>
            <a:ext cx="14932475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388" name="Google Shape;1388;p30"/>
          <p:cNvGrpSpPr/>
          <p:nvPr/>
        </p:nvGrpSpPr>
        <p:grpSpPr>
          <a:xfrm>
            <a:off x="15003928" y="-7302647"/>
            <a:ext cx="6568145" cy="10644284"/>
            <a:chOff x="1" y="1"/>
            <a:chExt cx="8757526" cy="14192379"/>
          </a:xfrm>
        </p:grpSpPr>
        <p:grpSp>
          <p:nvGrpSpPr>
            <p:cNvPr id="1389" name="Google Shape;1389;p30"/>
            <p:cNvGrpSpPr/>
            <p:nvPr/>
          </p:nvGrpSpPr>
          <p:grpSpPr>
            <a:xfrm rot="-13330">
              <a:off x="27419" y="16820"/>
              <a:ext cx="8702690" cy="14158740"/>
              <a:chOff x="0" y="0"/>
              <a:chExt cx="660400" cy="1074430"/>
            </a:xfrm>
          </p:grpSpPr>
          <p:sp>
            <p:nvSpPr>
              <p:cNvPr id="1390" name="Google Shape;1390;p30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3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2" name="Google Shape;1392;p30"/>
            <p:cNvGrpSpPr/>
            <p:nvPr/>
          </p:nvGrpSpPr>
          <p:grpSpPr>
            <a:xfrm rot="-13330">
              <a:off x="609999" y="680075"/>
              <a:ext cx="7537530" cy="12832230"/>
              <a:chOff x="0" y="0"/>
              <a:chExt cx="660400" cy="1124295"/>
            </a:xfrm>
          </p:grpSpPr>
          <p:sp>
            <p:nvSpPr>
              <p:cNvPr id="1393" name="Google Shape;1393;p30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3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5" name="Google Shape;1395;p30"/>
            <p:cNvGrpSpPr/>
            <p:nvPr/>
          </p:nvGrpSpPr>
          <p:grpSpPr>
            <a:xfrm rot="-13330">
              <a:off x="1260438" y="1450388"/>
              <a:ext cx="6236652" cy="11291604"/>
              <a:chOff x="0" y="0"/>
              <a:chExt cx="660400" cy="1195670"/>
            </a:xfrm>
          </p:grpSpPr>
          <p:sp>
            <p:nvSpPr>
              <p:cNvPr id="1396" name="Google Shape;1396;p30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3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98" name="Google Shape;1398;p30"/>
            <p:cNvGrpSpPr/>
            <p:nvPr/>
          </p:nvGrpSpPr>
          <p:grpSpPr>
            <a:xfrm rot="-13330">
              <a:off x="1920840" y="2214411"/>
              <a:ext cx="4915848" cy="9763559"/>
              <a:chOff x="0" y="0"/>
              <a:chExt cx="660400" cy="1311646"/>
            </a:xfrm>
          </p:grpSpPr>
          <p:sp>
            <p:nvSpPr>
              <p:cNvPr id="1399" name="Google Shape;1399;p30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3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1" name="Google Shape;1401;p30"/>
            <p:cNvGrpSpPr/>
            <p:nvPr/>
          </p:nvGrpSpPr>
          <p:grpSpPr>
            <a:xfrm rot="-13330">
              <a:off x="2475820" y="2839294"/>
              <a:ext cx="3805887" cy="8513792"/>
              <a:chOff x="0" y="0"/>
              <a:chExt cx="660400" cy="1477319"/>
            </a:xfrm>
          </p:grpSpPr>
          <p:sp>
            <p:nvSpPr>
              <p:cNvPr id="1402" name="Google Shape;1402;p30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3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04" name="Google Shape;1404;p30"/>
            <p:cNvGrpSpPr/>
            <p:nvPr/>
          </p:nvGrpSpPr>
          <p:grpSpPr>
            <a:xfrm rot="-13330">
              <a:off x="2957497" y="3436736"/>
              <a:ext cx="2842534" cy="7318907"/>
              <a:chOff x="0" y="0"/>
              <a:chExt cx="660400" cy="1700386"/>
            </a:xfrm>
          </p:grpSpPr>
          <p:sp>
            <p:nvSpPr>
              <p:cNvPr id="1405" name="Google Shape;1405;p30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3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1407" name="Google Shape;1407;p30"/>
          <p:cNvCxnSpPr/>
          <p:nvPr/>
        </p:nvCxnSpPr>
        <p:spPr>
          <a:xfrm rot="5400000">
            <a:off x="2339244" y="6226400"/>
            <a:ext cx="163829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408" name="Google Shape;1408;p30"/>
          <p:cNvGrpSpPr/>
          <p:nvPr/>
        </p:nvGrpSpPr>
        <p:grpSpPr>
          <a:xfrm>
            <a:off x="2932956" y="6716463"/>
            <a:ext cx="507224" cy="507224"/>
            <a:chOff x="0" y="0"/>
            <a:chExt cx="812800" cy="812800"/>
          </a:xfrm>
        </p:grpSpPr>
        <p:sp>
          <p:nvSpPr>
            <p:cNvPr id="1409" name="Google Shape;1409;p30"/>
            <p:cNvSpPr/>
            <p:nvPr/>
          </p:nvSpPr>
          <p:spPr>
            <a:xfrm>
              <a:off x="0" y="0"/>
              <a:ext cx="722497" cy="737479"/>
            </a:xfrm>
            <a:custGeom>
              <a:avLst/>
              <a:gdLst/>
              <a:ahLst/>
              <a:cxnLst/>
              <a:rect l="l" t="t" r="r" b="b"/>
              <a:pathLst>
                <a:path w="722497" h="737479" extrusionOk="0">
                  <a:moveTo>
                    <a:pt x="0" y="0"/>
                  </a:moveTo>
                  <a:lnTo>
                    <a:pt x="722497" y="0"/>
                  </a:lnTo>
                  <a:lnTo>
                    <a:pt x="722497" y="737479"/>
                  </a:lnTo>
                  <a:lnTo>
                    <a:pt x="0" y="737479"/>
                  </a:lnTo>
                  <a:close/>
                </a:path>
              </a:pathLst>
            </a:custGeom>
            <a:solidFill>
              <a:srgbClr val="B89D40"/>
            </a:solidFill>
            <a:ln>
              <a:noFill/>
            </a:ln>
          </p:spPr>
        </p:sp>
        <p:sp>
          <p:nvSpPr>
            <p:cNvPr id="1410" name="Google Shape;1410;p3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411" name="Google Shape;1411;p30"/>
          <p:cNvCxnSpPr/>
          <p:nvPr/>
        </p:nvCxnSpPr>
        <p:spPr>
          <a:xfrm rot="-5400000">
            <a:off x="6145366" y="6338486"/>
            <a:ext cx="163829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412" name="Google Shape;1412;p30"/>
          <p:cNvGrpSpPr/>
          <p:nvPr/>
        </p:nvGrpSpPr>
        <p:grpSpPr>
          <a:xfrm rot="10800000">
            <a:off x="6673199" y="5379299"/>
            <a:ext cx="507224" cy="507224"/>
            <a:chOff x="0" y="0"/>
            <a:chExt cx="812800" cy="812800"/>
          </a:xfrm>
        </p:grpSpPr>
        <p:sp>
          <p:nvSpPr>
            <p:cNvPr id="1413" name="Google Shape;1413;p30"/>
            <p:cNvSpPr/>
            <p:nvPr/>
          </p:nvSpPr>
          <p:spPr>
            <a:xfrm>
              <a:off x="0" y="0"/>
              <a:ext cx="722497" cy="737479"/>
            </a:xfrm>
            <a:custGeom>
              <a:avLst/>
              <a:gdLst/>
              <a:ahLst/>
              <a:cxnLst/>
              <a:rect l="l" t="t" r="r" b="b"/>
              <a:pathLst>
                <a:path w="722497" h="737479" extrusionOk="0">
                  <a:moveTo>
                    <a:pt x="0" y="0"/>
                  </a:moveTo>
                  <a:lnTo>
                    <a:pt x="722497" y="0"/>
                  </a:lnTo>
                  <a:lnTo>
                    <a:pt x="722497" y="737479"/>
                  </a:lnTo>
                  <a:lnTo>
                    <a:pt x="0" y="737479"/>
                  </a:lnTo>
                  <a:close/>
                </a:path>
              </a:pathLst>
            </a:custGeom>
            <a:solidFill>
              <a:srgbClr val="B89D40"/>
            </a:solidFill>
            <a:ln>
              <a:noFill/>
            </a:ln>
          </p:spPr>
        </p:sp>
        <p:sp>
          <p:nvSpPr>
            <p:cNvPr id="1414" name="Google Shape;1414;p3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5" name="Google Shape;1415;p30"/>
          <p:cNvGrpSpPr/>
          <p:nvPr/>
        </p:nvGrpSpPr>
        <p:grpSpPr>
          <a:xfrm>
            <a:off x="5301101" y="3665487"/>
            <a:ext cx="3364875" cy="1382435"/>
            <a:chOff x="0" y="0"/>
            <a:chExt cx="4486500" cy="1843247"/>
          </a:xfrm>
        </p:grpSpPr>
        <p:sp>
          <p:nvSpPr>
            <p:cNvPr id="1416" name="Google Shape;1416;p30"/>
            <p:cNvSpPr txBox="1"/>
            <p:nvPr/>
          </p:nvSpPr>
          <p:spPr>
            <a:xfrm>
              <a:off x="0" y="0"/>
              <a:ext cx="448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Add a main point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17" name="Google Shape;1417;p30"/>
            <p:cNvSpPr txBox="1"/>
            <p:nvPr/>
          </p:nvSpPr>
          <p:spPr>
            <a:xfrm>
              <a:off x="0" y="858647"/>
              <a:ext cx="4486500" cy="98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</a:t>
              </a:r>
              <a:r>
                <a:rPr lang="en-US" sz="2399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laborate on what you want to discuss.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1418" name="Google Shape;1418;p30"/>
          <p:cNvCxnSpPr/>
          <p:nvPr/>
        </p:nvCxnSpPr>
        <p:spPr>
          <a:xfrm rot="5400000">
            <a:off x="10072862" y="6168607"/>
            <a:ext cx="1638293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419" name="Google Shape;1419;p30"/>
          <p:cNvGrpSpPr/>
          <p:nvPr/>
        </p:nvGrpSpPr>
        <p:grpSpPr>
          <a:xfrm>
            <a:off x="10666573" y="6658670"/>
            <a:ext cx="507224" cy="507224"/>
            <a:chOff x="0" y="0"/>
            <a:chExt cx="812800" cy="812800"/>
          </a:xfrm>
        </p:grpSpPr>
        <p:sp>
          <p:nvSpPr>
            <p:cNvPr id="1420" name="Google Shape;1420;p30"/>
            <p:cNvSpPr/>
            <p:nvPr/>
          </p:nvSpPr>
          <p:spPr>
            <a:xfrm>
              <a:off x="0" y="0"/>
              <a:ext cx="722497" cy="737479"/>
            </a:xfrm>
            <a:custGeom>
              <a:avLst/>
              <a:gdLst/>
              <a:ahLst/>
              <a:cxnLst/>
              <a:rect l="l" t="t" r="r" b="b"/>
              <a:pathLst>
                <a:path w="722497" h="737479" extrusionOk="0">
                  <a:moveTo>
                    <a:pt x="0" y="0"/>
                  </a:moveTo>
                  <a:lnTo>
                    <a:pt x="722497" y="0"/>
                  </a:lnTo>
                  <a:lnTo>
                    <a:pt x="722497" y="737479"/>
                  </a:lnTo>
                  <a:lnTo>
                    <a:pt x="0" y="737479"/>
                  </a:lnTo>
                  <a:close/>
                </a:path>
              </a:pathLst>
            </a:custGeom>
            <a:solidFill>
              <a:srgbClr val="B89D40"/>
            </a:solidFill>
            <a:ln>
              <a:noFill/>
            </a:ln>
          </p:spPr>
        </p:sp>
        <p:sp>
          <p:nvSpPr>
            <p:cNvPr id="1421" name="Google Shape;1421;p3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2" name="Google Shape;1422;p30"/>
          <p:cNvGrpSpPr/>
          <p:nvPr/>
        </p:nvGrpSpPr>
        <p:grpSpPr>
          <a:xfrm>
            <a:off x="10031994" y="3665487"/>
            <a:ext cx="1940527" cy="1940527"/>
            <a:chOff x="0" y="0"/>
            <a:chExt cx="812800" cy="812800"/>
          </a:xfrm>
        </p:grpSpPr>
        <p:sp>
          <p:nvSpPr>
            <p:cNvPr id="1423" name="Google Shape;1423;p30"/>
            <p:cNvSpPr/>
            <p:nvPr/>
          </p:nvSpPr>
          <p:spPr>
            <a:xfrm>
              <a:off x="0" y="0"/>
              <a:ext cx="722497" cy="737479"/>
            </a:xfrm>
            <a:custGeom>
              <a:avLst/>
              <a:gdLst/>
              <a:ahLst/>
              <a:cxnLst/>
              <a:rect l="l" t="t" r="r" b="b"/>
              <a:pathLst>
                <a:path w="722497" h="737479" extrusionOk="0">
                  <a:moveTo>
                    <a:pt x="0" y="0"/>
                  </a:moveTo>
                  <a:lnTo>
                    <a:pt x="722497" y="0"/>
                  </a:lnTo>
                  <a:lnTo>
                    <a:pt x="722497" y="737479"/>
                  </a:lnTo>
                  <a:lnTo>
                    <a:pt x="0" y="737479"/>
                  </a:lnTo>
                  <a:close/>
                </a:path>
              </a:pathLst>
            </a:custGeom>
            <a:solidFill>
              <a:srgbClr val="7DBFF8"/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424" name="Google Shape;1424;p3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5" name="Google Shape;1425;p30"/>
          <p:cNvGrpSpPr/>
          <p:nvPr/>
        </p:nvGrpSpPr>
        <p:grpSpPr>
          <a:xfrm>
            <a:off x="14504518" y="5398234"/>
            <a:ext cx="507224" cy="1778334"/>
            <a:chOff x="-75138" y="-62672"/>
            <a:chExt cx="676299" cy="2371111"/>
          </a:xfrm>
        </p:grpSpPr>
        <p:cxnSp>
          <p:nvCxnSpPr>
            <p:cNvPr id="1426" name="Google Shape;1426;p30"/>
            <p:cNvCxnSpPr/>
            <p:nvPr/>
          </p:nvCxnSpPr>
          <p:spPr>
            <a:xfrm rot="-5400000">
              <a:off x="-778915" y="1216244"/>
              <a:ext cx="2184391" cy="0"/>
            </a:xfrm>
            <a:prstGeom prst="straightConnector1">
              <a:avLst/>
            </a:prstGeom>
            <a:noFill/>
            <a:ln w="50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427" name="Google Shape;1427;p30"/>
            <p:cNvGrpSpPr/>
            <p:nvPr/>
          </p:nvGrpSpPr>
          <p:grpSpPr>
            <a:xfrm rot="10800000">
              <a:off x="-75138" y="-62672"/>
              <a:ext cx="676299" cy="676299"/>
              <a:chOff x="0" y="0"/>
              <a:chExt cx="812800" cy="812800"/>
            </a:xfrm>
          </p:grpSpPr>
          <p:sp>
            <p:nvSpPr>
              <p:cNvPr id="1428" name="Google Shape;1428;p30"/>
              <p:cNvSpPr/>
              <p:nvPr/>
            </p:nvSpPr>
            <p:spPr>
              <a:xfrm>
                <a:off x="0" y="0"/>
                <a:ext cx="722497" cy="737479"/>
              </a:xfrm>
              <a:custGeom>
                <a:avLst/>
                <a:gdLst/>
                <a:ahLst/>
                <a:cxnLst/>
                <a:rect l="l" t="t" r="r" b="b"/>
                <a:pathLst>
                  <a:path w="722497" h="737479" extrusionOk="0">
                    <a:moveTo>
                      <a:pt x="0" y="0"/>
                    </a:moveTo>
                    <a:lnTo>
                      <a:pt x="722497" y="0"/>
                    </a:lnTo>
                    <a:lnTo>
                      <a:pt x="722497" y="737479"/>
                    </a:lnTo>
                    <a:lnTo>
                      <a:pt x="0" y="737479"/>
                    </a:lnTo>
                    <a:close/>
                  </a:path>
                </a:pathLst>
              </a:custGeom>
              <a:solidFill>
                <a:srgbClr val="B89D40"/>
              </a:solidFill>
              <a:ln>
                <a:noFill/>
              </a:ln>
            </p:spPr>
          </p:sp>
          <p:sp>
            <p:nvSpPr>
              <p:cNvPr id="1429" name="Google Shape;1429;p30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30" name="Google Shape;1430;p30"/>
          <p:cNvGrpSpPr/>
          <p:nvPr/>
        </p:nvGrpSpPr>
        <p:grpSpPr>
          <a:xfrm>
            <a:off x="9228597" y="7480440"/>
            <a:ext cx="3364875" cy="1382435"/>
            <a:chOff x="0" y="0"/>
            <a:chExt cx="4486500" cy="1843247"/>
          </a:xfrm>
        </p:grpSpPr>
        <p:sp>
          <p:nvSpPr>
            <p:cNvPr id="1431" name="Google Shape;1431;p30"/>
            <p:cNvSpPr txBox="1"/>
            <p:nvPr/>
          </p:nvSpPr>
          <p:spPr>
            <a:xfrm>
              <a:off x="0" y="0"/>
              <a:ext cx="448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Add a main point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32" name="Google Shape;1432;p30"/>
            <p:cNvSpPr txBox="1"/>
            <p:nvPr/>
          </p:nvSpPr>
          <p:spPr>
            <a:xfrm>
              <a:off x="0" y="858647"/>
              <a:ext cx="4486500" cy="98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</a:t>
              </a:r>
              <a:r>
                <a:rPr lang="en-US" sz="2399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laborate on what you want to discuss.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433" name="Google Shape;1433;p30"/>
          <p:cNvGrpSpPr/>
          <p:nvPr/>
        </p:nvGrpSpPr>
        <p:grpSpPr>
          <a:xfrm>
            <a:off x="13119001" y="3665487"/>
            <a:ext cx="3364875" cy="1382435"/>
            <a:chOff x="0" y="0"/>
            <a:chExt cx="4486500" cy="1843247"/>
          </a:xfrm>
        </p:grpSpPr>
        <p:sp>
          <p:nvSpPr>
            <p:cNvPr id="1434" name="Google Shape;1434;p30"/>
            <p:cNvSpPr txBox="1"/>
            <p:nvPr/>
          </p:nvSpPr>
          <p:spPr>
            <a:xfrm>
              <a:off x="0" y="0"/>
              <a:ext cx="448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Add a main point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435" name="Google Shape;1435;p30"/>
            <p:cNvSpPr txBox="1"/>
            <p:nvPr/>
          </p:nvSpPr>
          <p:spPr>
            <a:xfrm>
              <a:off x="0" y="858647"/>
              <a:ext cx="4486500" cy="98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</a:t>
              </a:r>
              <a:r>
                <a:rPr lang="en-US" sz="2399" u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laborate on what you want to discuss. 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436" name="Google Shape;1436;p30"/>
          <p:cNvSpPr/>
          <p:nvPr/>
        </p:nvSpPr>
        <p:spPr>
          <a:xfrm>
            <a:off x="2728145" y="4021148"/>
            <a:ext cx="859609" cy="1048581"/>
          </a:xfrm>
          <a:custGeom>
            <a:avLst/>
            <a:gdLst/>
            <a:ahLst/>
            <a:cxnLst/>
            <a:rect l="l" t="t" r="r" b="b"/>
            <a:pathLst>
              <a:path w="859609" h="1048581" extrusionOk="0">
                <a:moveTo>
                  <a:pt x="859610" y="833753"/>
                </a:moveTo>
                <a:lnTo>
                  <a:pt x="859610" y="880849"/>
                </a:lnTo>
                <a:cubicBezTo>
                  <a:pt x="859610" y="900094"/>
                  <a:pt x="846282" y="915730"/>
                  <a:pt x="829891" y="915730"/>
                </a:cubicBezTo>
                <a:lnTo>
                  <a:pt x="602323" y="915730"/>
                </a:lnTo>
                <a:cubicBezTo>
                  <a:pt x="596299" y="929750"/>
                  <a:pt x="589919" y="943791"/>
                  <a:pt x="583161" y="957852"/>
                </a:cubicBezTo>
                <a:cubicBezTo>
                  <a:pt x="580957" y="962428"/>
                  <a:pt x="577809" y="966499"/>
                  <a:pt x="573822" y="969962"/>
                </a:cubicBezTo>
                <a:cubicBezTo>
                  <a:pt x="566623" y="976216"/>
                  <a:pt x="557304" y="979826"/>
                  <a:pt x="547377" y="980372"/>
                </a:cubicBezTo>
                <a:lnTo>
                  <a:pt x="547377" y="1027090"/>
                </a:lnTo>
                <a:cubicBezTo>
                  <a:pt x="547377" y="1038948"/>
                  <a:pt x="537723" y="1048582"/>
                  <a:pt x="525886" y="1048582"/>
                </a:cubicBezTo>
                <a:lnTo>
                  <a:pt x="333724" y="1048582"/>
                </a:lnTo>
                <a:cubicBezTo>
                  <a:pt x="321887" y="1048582"/>
                  <a:pt x="312232" y="1038948"/>
                  <a:pt x="312232" y="1027090"/>
                </a:cubicBezTo>
                <a:lnTo>
                  <a:pt x="312232" y="980393"/>
                </a:lnTo>
                <a:cubicBezTo>
                  <a:pt x="296597" y="979532"/>
                  <a:pt x="282724" y="970885"/>
                  <a:pt x="276428" y="957852"/>
                </a:cubicBezTo>
                <a:cubicBezTo>
                  <a:pt x="269670" y="943791"/>
                  <a:pt x="263310" y="929750"/>
                  <a:pt x="257266" y="915730"/>
                </a:cubicBezTo>
                <a:lnTo>
                  <a:pt x="29718" y="915730"/>
                </a:lnTo>
                <a:cubicBezTo>
                  <a:pt x="13327" y="915730"/>
                  <a:pt x="0" y="900094"/>
                  <a:pt x="0" y="880849"/>
                </a:cubicBezTo>
                <a:lnTo>
                  <a:pt x="0" y="833753"/>
                </a:lnTo>
                <a:cubicBezTo>
                  <a:pt x="0" y="822209"/>
                  <a:pt x="3232" y="810897"/>
                  <a:pt x="9088" y="801893"/>
                </a:cubicBezTo>
                <a:lnTo>
                  <a:pt x="186349" y="528320"/>
                </a:lnTo>
                <a:cubicBezTo>
                  <a:pt x="190546" y="473585"/>
                  <a:pt x="200956" y="417611"/>
                  <a:pt x="217431" y="361280"/>
                </a:cubicBezTo>
                <a:cubicBezTo>
                  <a:pt x="234956" y="301403"/>
                  <a:pt x="259365" y="240937"/>
                  <a:pt x="289985" y="181564"/>
                </a:cubicBezTo>
                <a:cubicBezTo>
                  <a:pt x="341993" y="80781"/>
                  <a:pt x="394168" y="17651"/>
                  <a:pt x="396351" y="15027"/>
                </a:cubicBezTo>
                <a:cubicBezTo>
                  <a:pt x="404221" y="5604"/>
                  <a:pt x="416709" y="0"/>
                  <a:pt x="429805" y="0"/>
                </a:cubicBezTo>
                <a:cubicBezTo>
                  <a:pt x="442901" y="0"/>
                  <a:pt x="455410" y="5604"/>
                  <a:pt x="463238" y="15027"/>
                </a:cubicBezTo>
                <a:cubicBezTo>
                  <a:pt x="465379" y="17588"/>
                  <a:pt x="517029" y="79648"/>
                  <a:pt x="569624" y="181564"/>
                </a:cubicBezTo>
                <a:cubicBezTo>
                  <a:pt x="600245" y="240958"/>
                  <a:pt x="624654" y="301424"/>
                  <a:pt x="642178" y="361301"/>
                </a:cubicBezTo>
                <a:cubicBezTo>
                  <a:pt x="658653" y="417611"/>
                  <a:pt x="669063" y="473585"/>
                  <a:pt x="673261" y="528320"/>
                </a:cubicBezTo>
                <a:lnTo>
                  <a:pt x="850543" y="801893"/>
                </a:lnTo>
                <a:cubicBezTo>
                  <a:pt x="856377" y="810897"/>
                  <a:pt x="859610" y="822209"/>
                  <a:pt x="859610" y="833753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7" name="Google Shape;1437;p30"/>
          <p:cNvSpPr/>
          <p:nvPr/>
        </p:nvSpPr>
        <p:spPr>
          <a:xfrm>
            <a:off x="2728145" y="4021148"/>
            <a:ext cx="859609" cy="1048581"/>
          </a:xfrm>
          <a:custGeom>
            <a:avLst/>
            <a:gdLst/>
            <a:ahLst/>
            <a:cxnLst/>
            <a:rect l="l" t="t" r="r" b="b"/>
            <a:pathLst>
              <a:path w="859609" h="1048581" extrusionOk="0">
                <a:moveTo>
                  <a:pt x="850543" y="801893"/>
                </a:moveTo>
                <a:lnTo>
                  <a:pt x="673261" y="528320"/>
                </a:lnTo>
                <a:cubicBezTo>
                  <a:pt x="669063" y="473585"/>
                  <a:pt x="658653" y="417611"/>
                  <a:pt x="642178" y="361301"/>
                </a:cubicBezTo>
                <a:cubicBezTo>
                  <a:pt x="624654" y="301424"/>
                  <a:pt x="600245" y="240958"/>
                  <a:pt x="569624" y="181564"/>
                </a:cubicBezTo>
                <a:cubicBezTo>
                  <a:pt x="517029" y="79648"/>
                  <a:pt x="465379" y="17588"/>
                  <a:pt x="463238" y="15027"/>
                </a:cubicBezTo>
                <a:cubicBezTo>
                  <a:pt x="455410" y="5604"/>
                  <a:pt x="442901" y="0"/>
                  <a:pt x="429805" y="0"/>
                </a:cubicBezTo>
                <a:cubicBezTo>
                  <a:pt x="416709" y="0"/>
                  <a:pt x="404221" y="5604"/>
                  <a:pt x="396351" y="15027"/>
                </a:cubicBezTo>
                <a:cubicBezTo>
                  <a:pt x="394168" y="17651"/>
                  <a:pt x="341993" y="80781"/>
                  <a:pt x="289985" y="181564"/>
                </a:cubicBezTo>
                <a:cubicBezTo>
                  <a:pt x="259365" y="240937"/>
                  <a:pt x="234956" y="301403"/>
                  <a:pt x="217431" y="361280"/>
                </a:cubicBezTo>
                <a:cubicBezTo>
                  <a:pt x="200956" y="417611"/>
                  <a:pt x="190546" y="473585"/>
                  <a:pt x="186349" y="528320"/>
                </a:cubicBezTo>
                <a:lnTo>
                  <a:pt x="9088" y="801893"/>
                </a:lnTo>
                <a:cubicBezTo>
                  <a:pt x="3232" y="810897"/>
                  <a:pt x="0" y="822209"/>
                  <a:pt x="0" y="833753"/>
                </a:cubicBezTo>
                <a:lnTo>
                  <a:pt x="0" y="880849"/>
                </a:lnTo>
                <a:cubicBezTo>
                  <a:pt x="0" y="900094"/>
                  <a:pt x="13327" y="915730"/>
                  <a:pt x="29718" y="915730"/>
                </a:cubicBezTo>
                <a:lnTo>
                  <a:pt x="257266" y="915730"/>
                </a:lnTo>
                <a:cubicBezTo>
                  <a:pt x="263310" y="929750"/>
                  <a:pt x="269670" y="943791"/>
                  <a:pt x="276428" y="957852"/>
                </a:cubicBezTo>
                <a:cubicBezTo>
                  <a:pt x="282724" y="970885"/>
                  <a:pt x="296597" y="979532"/>
                  <a:pt x="312232" y="980393"/>
                </a:cubicBezTo>
                <a:lnTo>
                  <a:pt x="312232" y="1027090"/>
                </a:lnTo>
                <a:cubicBezTo>
                  <a:pt x="312232" y="1038948"/>
                  <a:pt x="321887" y="1048582"/>
                  <a:pt x="333724" y="1048582"/>
                </a:cubicBezTo>
                <a:lnTo>
                  <a:pt x="525886" y="1048582"/>
                </a:lnTo>
                <a:cubicBezTo>
                  <a:pt x="537723" y="1048582"/>
                  <a:pt x="547377" y="1038948"/>
                  <a:pt x="547377" y="1027090"/>
                </a:cubicBezTo>
                <a:lnTo>
                  <a:pt x="547377" y="980372"/>
                </a:lnTo>
                <a:cubicBezTo>
                  <a:pt x="557304" y="979826"/>
                  <a:pt x="566623" y="976216"/>
                  <a:pt x="573822" y="969962"/>
                </a:cubicBezTo>
                <a:cubicBezTo>
                  <a:pt x="577809" y="966499"/>
                  <a:pt x="580957" y="962428"/>
                  <a:pt x="583161" y="957852"/>
                </a:cubicBezTo>
                <a:cubicBezTo>
                  <a:pt x="589919" y="943791"/>
                  <a:pt x="596299" y="929750"/>
                  <a:pt x="602323" y="915730"/>
                </a:cubicBezTo>
                <a:lnTo>
                  <a:pt x="829891" y="915730"/>
                </a:lnTo>
                <a:cubicBezTo>
                  <a:pt x="846282" y="915730"/>
                  <a:pt x="859610" y="900094"/>
                  <a:pt x="859610" y="880849"/>
                </a:cubicBezTo>
                <a:lnTo>
                  <a:pt x="859610" y="833753"/>
                </a:lnTo>
                <a:cubicBezTo>
                  <a:pt x="859610" y="822209"/>
                  <a:pt x="856377" y="810897"/>
                  <a:pt x="850543" y="801893"/>
                </a:cubicBezTo>
                <a:close/>
                <a:moveTo>
                  <a:pt x="675276" y="570002"/>
                </a:moveTo>
                <a:lnTo>
                  <a:pt x="832934" y="813311"/>
                </a:lnTo>
                <a:cubicBezTo>
                  <a:pt x="834844" y="816249"/>
                  <a:pt x="836292" y="819649"/>
                  <a:pt x="837258" y="823259"/>
                </a:cubicBezTo>
                <a:lnTo>
                  <a:pt x="636805" y="823259"/>
                </a:lnTo>
                <a:cubicBezTo>
                  <a:pt x="662431" y="741974"/>
                  <a:pt x="675402" y="661675"/>
                  <a:pt x="675402" y="583308"/>
                </a:cubicBezTo>
                <a:cubicBezTo>
                  <a:pt x="675402" y="578879"/>
                  <a:pt x="675360" y="574451"/>
                  <a:pt x="675276" y="570002"/>
                </a:cubicBezTo>
                <a:close/>
                <a:moveTo>
                  <a:pt x="26696" y="813311"/>
                </a:moveTo>
                <a:lnTo>
                  <a:pt x="184334" y="570002"/>
                </a:lnTo>
                <a:cubicBezTo>
                  <a:pt x="184250" y="574451"/>
                  <a:pt x="184208" y="578879"/>
                  <a:pt x="184208" y="583308"/>
                </a:cubicBezTo>
                <a:cubicBezTo>
                  <a:pt x="184208" y="661675"/>
                  <a:pt x="197157" y="741974"/>
                  <a:pt x="222804" y="823259"/>
                </a:cubicBezTo>
                <a:lnTo>
                  <a:pt x="22352" y="823259"/>
                </a:lnTo>
                <a:cubicBezTo>
                  <a:pt x="23317" y="819649"/>
                  <a:pt x="24786" y="816249"/>
                  <a:pt x="26696" y="813311"/>
                </a:cubicBezTo>
                <a:close/>
                <a:moveTo>
                  <a:pt x="29718" y="894743"/>
                </a:moveTo>
                <a:cubicBezTo>
                  <a:pt x="25584" y="894743"/>
                  <a:pt x="20988" y="889034"/>
                  <a:pt x="20988" y="880849"/>
                </a:cubicBezTo>
                <a:lnTo>
                  <a:pt x="20988" y="844246"/>
                </a:lnTo>
                <a:lnTo>
                  <a:pt x="229709" y="844246"/>
                </a:lnTo>
                <a:cubicBezTo>
                  <a:pt x="235439" y="861057"/>
                  <a:pt x="241714" y="877890"/>
                  <a:pt x="248514" y="894743"/>
                </a:cubicBezTo>
                <a:lnTo>
                  <a:pt x="29718" y="894743"/>
                </a:lnTo>
                <a:close/>
                <a:moveTo>
                  <a:pt x="526390" y="1027090"/>
                </a:moveTo>
                <a:cubicBezTo>
                  <a:pt x="526390" y="1027363"/>
                  <a:pt x="526159" y="1027594"/>
                  <a:pt x="525886" y="1027594"/>
                </a:cubicBezTo>
                <a:lnTo>
                  <a:pt x="333724" y="1027594"/>
                </a:lnTo>
                <a:cubicBezTo>
                  <a:pt x="333451" y="1027594"/>
                  <a:pt x="333220" y="1027363"/>
                  <a:pt x="333220" y="1027090"/>
                </a:cubicBezTo>
                <a:lnTo>
                  <a:pt x="333220" y="980477"/>
                </a:lnTo>
                <a:lnTo>
                  <a:pt x="526390" y="980477"/>
                </a:lnTo>
                <a:lnTo>
                  <a:pt x="526390" y="1027090"/>
                </a:lnTo>
                <a:close/>
                <a:moveTo>
                  <a:pt x="564251" y="948744"/>
                </a:moveTo>
                <a:cubicBezTo>
                  <a:pt x="563286" y="950737"/>
                  <a:pt x="561901" y="952542"/>
                  <a:pt x="560075" y="954095"/>
                </a:cubicBezTo>
                <a:cubicBezTo>
                  <a:pt x="556129" y="957516"/>
                  <a:pt x="550567" y="959489"/>
                  <a:pt x="544817" y="959489"/>
                </a:cubicBezTo>
                <a:lnTo>
                  <a:pt x="536883" y="959489"/>
                </a:lnTo>
                <a:lnTo>
                  <a:pt x="322726" y="959489"/>
                </a:lnTo>
                <a:lnTo>
                  <a:pt x="314793" y="959489"/>
                </a:lnTo>
                <a:cubicBezTo>
                  <a:pt x="306251" y="959489"/>
                  <a:pt x="298443" y="955166"/>
                  <a:pt x="295337" y="948744"/>
                </a:cubicBezTo>
                <a:cubicBezTo>
                  <a:pt x="287698" y="932877"/>
                  <a:pt x="280562" y="917010"/>
                  <a:pt x="273888" y="901186"/>
                </a:cubicBezTo>
                <a:cubicBezTo>
                  <a:pt x="273867" y="901165"/>
                  <a:pt x="273867" y="901144"/>
                  <a:pt x="273846" y="901123"/>
                </a:cubicBezTo>
                <a:cubicBezTo>
                  <a:pt x="228282" y="793079"/>
                  <a:pt x="205196" y="686378"/>
                  <a:pt x="205196" y="583308"/>
                </a:cubicBezTo>
                <a:cubicBezTo>
                  <a:pt x="205196" y="513314"/>
                  <a:pt x="216088" y="440613"/>
                  <a:pt x="237579" y="367178"/>
                </a:cubicBezTo>
                <a:cubicBezTo>
                  <a:pt x="254726" y="308580"/>
                  <a:pt x="278631" y="249374"/>
                  <a:pt x="308643" y="191176"/>
                </a:cubicBezTo>
                <a:cubicBezTo>
                  <a:pt x="359601" y="92408"/>
                  <a:pt x="410349" y="31020"/>
                  <a:pt x="412469" y="28459"/>
                </a:cubicBezTo>
                <a:cubicBezTo>
                  <a:pt x="416394" y="23779"/>
                  <a:pt x="422858" y="20988"/>
                  <a:pt x="429805" y="20988"/>
                </a:cubicBezTo>
                <a:cubicBezTo>
                  <a:pt x="436752" y="20988"/>
                  <a:pt x="443216" y="23779"/>
                  <a:pt x="447120" y="28480"/>
                </a:cubicBezTo>
                <a:cubicBezTo>
                  <a:pt x="447644" y="29089"/>
                  <a:pt x="499442" y="91317"/>
                  <a:pt x="550966" y="191176"/>
                </a:cubicBezTo>
                <a:cubicBezTo>
                  <a:pt x="580978" y="249374"/>
                  <a:pt x="604883" y="308601"/>
                  <a:pt x="622030" y="367178"/>
                </a:cubicBezTo>
                <a:cubicBezTo>
                  <a:pt x="643521" y="440613"/>
                  <a:pt x="654414" y="513314"/>
                  <a:pt x="654414" y="583308"/>
                </a:cubicBezTo>
                <a:cubicBezTo>
                  <a:pt x="654414" y="701510"/>
                  <a:pt x="624066" y="824455"/>
                  <a:pt x="564251" y="948744"/>
                </a:cubicBezTo>
                <a:close/>
                <a:moveTo>
                  <a:pt x="838622" y="880849"/>
                </a:moveTo>
                <a:cubicBezTo>
                  <a:pt x="838622" y="889034"/>
                  <a:pt x="834026" y="894743"/>
                  <a:pt x="829891" y="894743"/>
                </a:cubicBezTo>
                <a:lnTo>
                  <a:pt x="611075" y="894743"/>
                </a:lnTo>
                <a:cubicBezTo>
                  <a:pt x="617896" y="877890"/>
                  <a:pt x="624171" y="861057"/>
                  <a:pt x="629900" y="844246"/>
                </a:cubicBezTo>
                <a:lnTo>
                  <a:pt x="838622" y="844246"/>
                </a:lnTo>
                <a:lnTo>
                  <a:pt x="838622" y="880849"/>
                </a:lnTo>
                <a:close/>
                <a:moveTo>
                  <a:pt x="429805" y="300290"/>
                </a:moveTo>
                <a:cubicBezTo>
                  <a:pt x="350094" y="300290"/>
                  <a:pt x="285221" y="365142"/>
                  <a:pt x="285221" y="444853"/>
                </a:cubicBezTo>
                <a:cubicBezTo>
                  <a:pt x="285221" y="524585"/>
                  <a:pt x="350094" y="589436"/>
                  <a:pt x="429805" y="589436"/>
                </a:cubicBezTo>
                <a:cubicBezTo>
                  <a:pt x="509516" y="589436"/>
                  <a:pt x="574388" y="524585"/>
                  <a:pt x="574388" y="444853"/>
                </a:cubicBezTo>
                <a:cubicBezTo>
                  <a:pt x="574388" y="365142"/>
                  <a:pt x="509516" y="300290"/>
                  <a:pt x="429805" y="300290"/>
                </a:cubicBezTo>
                <a:close/>
                <a:moveTo>
                  <a:pt x="429805" y="568449"/>
                </a:moveTo>
                <a:cubicBezTo>
                  <a:pt x="361658" y="568449"/>
                  <a:pt x="306209" y="512999"/>
                  <a:pt x="306209" y="444853"/>
                </a:cubicBezTo>
                <a:cubicBezTo>
                  <a:pt x="306209" y="376706"/>
                  <a:pt x="361658" y="321278"/>
                  <a:pt x="429805" y="321278"/>
                </a:cubicBezTo>
                <a:cubicBezTo>
                  <a:pt x="497951" y="321278"/>
                  <a:pt x="553401" y="376706"/>
                  <a:pt x="553401" y="444853"/>
                </a:cubicBezTo>
                <a:cubicBezTo>
                  <a:pt x="553401" y="512999"/>
                  <a:pt x="497951" y="568449"/>
                  <a:pt x="429805" y="568449"/>
                </a:cubicBezTo>
                <a:close/>
                <a:moveTo>
                  <a:pt x="429805" y="632104"/>
                </a:moveTo>
                <a:cubicBezTo>
                  <a:pt x="377881" y="632104"/>
                  <a:pt x="335633" y="674331"/>
                  <a:pt x="335633" y="726254"/>
                </a:cubicBezTo>
                <a:cubicBezTo>
                  <a:pt x="335633" y="778178"/>
                  <a:pt x="377881" y="820426"/>
                  <a:pt x="429805" y="820426"/>
                </a:cubicBezTo>
                <a:cubicBezTo>
                  <a:pt x="481728" y="820426"/>
                  <a:pt x="523976" y="778178"/>
                  <a:pt x="523976" y="726254"/>
                </a:cubicBezTo>
                <a:cubicBezTo>
                  <a:pt x="523976" y="674331"/>
                  <a:pt x="481728" y="632104"/>
                  <a:pt x="429805" y="632104"/>
                </a:cubicBezTo>
                <a:close/>
                <a:moveTo>
                  <a:pt x="429805" y="799438"/>
                </a:moveTo>
                <a:cubicBezTo>
                  <a:pt x="389446" y="799438"/>
                  <a:pt x="356621" y="766613"/>
                  <a:pt x="356621" y="726254"/>
                </a:cubicBezTo>
                <a:cubicBezTo>
                  <a:pt x="356621" y="685916"/>
                  <a:pt x="389446" y="653092"/>
                  <a:pt x="429805" y="653092"/>
                </a:cubicBezTo>
                <a:cubicBezTo>
                  <a:pt x="470164" y="653092"/>
                  <a:pt x="502988" y="685916"/>
                  <a:pt x="502988" y="726254"/>
                </a:cubicBezTo>
                <a:cubicBezTo>
                  <a:pt x="502988" y="766613"/>
                  <a:pt x="470164" y="799438"/>
                  <a:pt x="429805" y="799438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8" name="Google Shape;1438;p30"/>
          <p:cNvSpPr/>
          <p:nvPr/>
        </p:nvSpPr>
        <p:spPr>
          <a:xfrm>
            <a:off x="2749132" y="4042135"/>
            <a:ext cx="817634" cy="1006606"/>
          </a:xfrm>
          <a:custGeom>
            <a:avLst/>
            <a:gdLst/>
            <a:ahLst/>
            <a:cxnLst/>
            <a:rect l="l" t="t" r="r" b="b"/>
            <a:pathLst>
              <a:path w="817634" h="1006606" extrusionOk="0">
                <a:moveTo>
                  <a:pt x="817634" y="823259"/>
                </a:moveTo>
                <a:lnTo>
                  <a:pt x="817634" y="859861"/>
                </a:lnTo>
                <a:cubicBezTo>
                  <a:pt x="817634" y="868046"/>
                  <a:pt x="813038" y="873755"/>
                  <a:pt x="808904" y="873755"/>
                </a:cubicBezTo>
                <a:lnTo>
                  <a:pt x="590087" y="873755"/>
                </a:lnTo>
                <a:cubicBezTo>
                  <a:pt x="596908" y="856902"/>
                  <a:pt x="603183" y="840070"/>
                  <a:pt x="608913" y="823259"/>
                </a:cubicBezTo>
                <a:lnTo>
                  <a:pt x="817634" y="823259"/>
                </a:lnTo>
                <a:close/>
                <a:moveTo>
                  <a:pt x="615818" y="802271"/>
                </a:moveTo>
                <a:lnTo>
                  <a:pt x="816270" y="802271"/>
                </a:lnTo>
                <a:cubicBezTo>
                  <a:pt x="815305" y="798661"/>
                  <a:pt x="813857" y="795261"/>
                  <a:pt x="811947" y="792323"/>
                </a:cubicBezTo>
                <a:lnTo>
                  <a:pt x="654288" y="549014"/>
                </a:lnTo>
                <a:cubicBezTo>
                  <a:pt x="654372" y="553463"/>
                  <a:pt x="654414" y="557892"/>
                  <a:pt x="654414" y="562320"/>
                </a:cubicBezTo>
                <a:cubicBezTo>
                  <a:pt x="654414" y="640688"/>
                  <a:pt x="641444" y="720986"/>
                  <a:pt x="615818" y="802271"/>
                </a:cubicBezTo>
                <a:close/>
                <a:moveTo>
                  <a:pt x="633426" y="562320"/>
                </a:moveTo>
                <a:cubicBezTo>
                  <a:pt x="633426" y="680522"/>
                  <a:pt x="603078" y="803468"/>
                  <a:pt x="543264" y="927756"/>
                </a:cubicBezTo>
                <a:cubicBezTo>
                  <a:pt x="542298" y="929750"/>
                  <a:pt x="540913" y="931555"/>
                  <a:pt x="539087" y="933108"/>
                </a:cubicBezTo>
                <a:cubicBezTo>
                  <a:pt x="535142" y="936529"/>
                  <a:pt x="529580" y="938502"/>
                  <a:pt x="523829" y="938502"/>
                </a:cubicBezTo>
                <a:lnTo>
                  <a:pt x="515896" y="938502"/>
                </a:lnTo>
                <a:lnTo>
                  <a:pt x="301739" y="938502"/>
                </a:lnTo>
                <a:lnTo>
                  <a:pt x="293805" y="938502"/>
                </a:lnTo>
                <a:cubicBezTo>
                  <a:pt x="285263" y="938502"/>
                  <a:pt x="277456" y="934178"/>
                  <a:pt x="274350" y="927756"/>
                </a:cubicBezTo>
                <a:cubicBezTo>
                  <a:pt x="266710" y="911889"/>
                  <a:pt x="259574" y="896023"/>
                  <a:pt x="252900" y="880198"/>
                </a:cubicBezTo>
                <a:cubicBezTo>
                  <a:pt x="252879" y="880177"/>
                  <a:pt x="252879" y="880156"/>
                  <a:pt x="252858" y="880135"/>
                </a:cubicBezTo>
                <a:cubicBezTo>
                  <a:pt x="207294" y="772091"/>
                  <a:pt x="184208" y="665390"/>
                  <a:pt x="184208" y="562320"/>
                </a:cubicBezTo>
                <a:cubicBezTo>
                  <a:pt x="184208" y="492327"/>
                  <a:pt x="195101" y="419626"/>
                  <a:pt x="216592" y="346190"/>
                </a:cubicBezTo>
                <a:cubicBezTo>
                  <a:pt x="233739" y="287593"/>
                  <a:pt x="257644" y="228387"/>
                  <a:pt x="287656" y="170188"/>
                </a:cubicBezTo>
                <a:cubicBezTo>
                  <a:pt x="338614" y="71421"/>
                  <a:pt x="389362" y="10032"/>
                  <a:pt x="391481" y="7472"/>
                </a:cubicBezTo>
                <a:cubicBezTo>
                  <a:pt x="395406" y="2791"/>
                  <a:pt x="401870" y="0"/>
                  <a:pt x="408817" y="0"/>
                </a:cubicBezTo>
                <a:cubicBezTo>
                  <a:pt x="415764" y="0"/>
                  <a:pt x="422228" y="2791"/>
                  <a:pt x="426132" y="7493"/>
                </a:cubicBezTo>
                <a:cubicBezTo>
                  <a:pt x="426657" y="8101"/>
                  <a:pt x="478454" y="70329"/>
                  <a:pt x="529979" y="170188"/>
                </a:cubicBezTo>
                <a:cubicBezTo>
                  <a:pt x="559991" y="228387"/>
                  <a:pt x="583896" y="287614"/>
                  <a:pt x="601043" y="346190"/>
                </a:cubicBezTo>
                <a:cubicBezTo>
                  <a:pt x="622534" y="419626"/>
                  <a:pt x="633426" y="492327"/>
                  <a:pt x="633426" y="562320"/>
                </a:cubicBezTo>
                <a:close/>
                <a:moveTo>
                  <a:pt x="502988" y="705267"/>
                </a:moveTo>
                <a:cubicBezTo>
                  <a:pt x="502988" y="653343"/>
                  <a:pt x="460740" y="611116"/>
                  <a:pt x="408817" y="611116"/>
                </a:cubicBezTo>
                <a:cubicBezTo>
                  <a:pt x="356894" y="611116"/>
                  <a:pt x="314646" y="653343"/>
                  <a:pt x="314646" y="705267"/>
                </a:cubicBezTo>
                <a:cubicBezTo>
                  <a:pt x="314646" y="757190"/>
                  <a:pt x="356894" y="799438"/>
                  <a:pt x="408817" y="799438"/>
                </a:cubicBezTo>
                <a:cubicBezTo>
                  <a:pt x="460740" y="799438"/>
                  <a:pt x="502988" y="757190"/>
                  <a:pt x="502988" y="705267"/>
                </a:cubicBezTo>
                <a:close/>
                <a:moveTo>
                  <a:pt x="553401" y="423865"/>
                </a:moveTo>
                <a:cubicBezTo>
                  <a:pt x="553401" y="344154"/>
                  <a:pt x="488528" y="279303"/>
                  <a:pt x="408817" y="279303"/>
                </a:cubicBezTo>
                <a:cubicBezTo>
                  <a:pt x="329106" y="279303"/>
                  <a:pt x="264234" y="344154"/>
                  <a:pt x="264234" y="423865"/>
                </a:cubicBezTo>
                <a:cubicBezTo>
                  <a:pt x="264234" y="503597"/>
                  <a:pt x="329106" y="568449"/>
                  <a:pt x="408817" y="568449"/>
                </a:cubicBezTo>
                <a:cubicBezTo>
                  <a:pt x="488528" y="568449"/>
                  <a:pt x="553401" y="503597"/>
                  <a:pt x="553401" y="423865"/>
                </a:cubicBezTo>
                <a:close/>
                <a:moveTo>
                  <a:pt x="312232" y="1006103"/>
                </a:moveTo>
                <a:cubicBezTo>
                  <a:pt x="312232" y="1006376"/>
                  <a:pt x="312463" y="1006606"/>
                  <a:pt x="312736" y="1006606"/>
                </a:cubicBezTo>
                <a:lnTo>
                  <a:pt x="504898" y="1006606"/>
                </a:lnTo>
                <a:cubicBezTo>
                  <a:pt x="505171" y="1006606"/>
                  <a:pt x="505402" y="1006376"/>
                  <a:pt x="505402" y="1006103"/>
                </a:cubicBezTo>
                <a:lnTo>
                  <a:pt x="505402" y="959489"/>
                </a:lnTo>
                <a:lnTo>
                  <a:pt x="312232" y="959489"/>
                </a:lnTo>
                <a:lnTo>
                  <a:pt x="312232" y="1006103"/>
                </a:lnTo>
                <a:close/>
                <a:moveTo>
                  <a:pt x="408817" y="300290"/>
                </a:moveTo>
                <a:cubicBezTo>
                  <a:pt x="340671" y="300290"/>
                  <a:pt x="285221" y="355719"/>
                  <a:pt x="285221" y="423865"/>
                </a:cubicBezTo>
                <a:cubicBezTo>
                  <a:pt x="285221" y="492012"/>
                  <a:pt x="340671" y="547461"/>
                  <a:pt x="408817" y="547461"/>
                </a:cubicBezTo>
                <a:cubicBezTo>
                  <a:pt x="476964" y="547461"/>
                  <a:pt x="532413" y="492012"/>
                  <a:pt x="532413" y="423865"/>
                </a:cubicBezTo>
                <a:cubicBezTo>
                  <a:pt x="532413" y="355719"/>
                  <a:pt x="476964" y="300290"/>
                  <a:pt x="408817" y="300290"/>
                </a:cubicBezTo>
                <a:close/>
                <a:moveTo>
                  <a:pt x="408817" y="632104"/>
                </a:moveTo>
                <a:cubicBezTo>
                  <a:pt x="368458" y="632104"/>
                  <a:pt x="335633" y="664929"/>
                  <a:pt x="335633" y="705267"/>
                </a:cubicBezTo>
                <a:cubicBezTo>
                  <a:pt x="335633" y="745626"/>
                  <a:pt x="368458" y="778450"/>
                  <a:pt x="408817" y="778450"/>
                </a:cubicBezTo>
                <a:cubicBezTo>
                  <a:pt x="449176" y="778450"/>
                  <a:pt x="482001" y="745626"/>
                  <a:pt x="482001" y="705267"/>
                </a:cubicBezTo>
                <a:cubicBezTo>
                  <a:pt x="482001" y="664929"/>
                  <a:pt x="449176" y="632104"/>
                  <a:pt x="408817" y="632104"/>
                </a:cubicBezTo>
                <a:close/>
                <a:moveTo>
                  <a:pt x="0" y="823259"/>
                </a:moveTo>
                <a:lnTo>
                  <a:pt x="0" y="859861"/>
                </a:lnTo>
                <a:cubicBezTo>
                  <a:pt x="0" y="868046"/>
                  <a:pt x="4596" y="873755"/>
                  <a:pt x="8731" y="873755"/>
                </a:cubicBezTo>
                <a:lnTo>
                  <a:pt x="227526" y="873755"/>
                </a:lnTo>
                <a:cubicBezTo>
                  <a:pt x="220726" y="856902"/>
                  <a:pt x="214451" y="840070"/>
                  <a:pt x="208722" y="823259"/>
                </a:cubicBezTo>
                <a:lnTo>
                  <a:pt x="0" y="823259"/>
                </a:lnTo>
                <a:close/>
                <a:moveTo>
                  <a:pt x="163220" y="562320"/>
                </a:moveTo>
                <a:cubicBezTo>
                  <a:pt x="163220" y="557892"/>
                  <a:pt x="163262" y="553463"/>
                  <a:pt x="163346" y="549014"/>
                </a:cubicBezTo>
                <a:lnTo>
                  <a:pt x="5709" y="792323"/>
                </a:lnTo>
                <a:cubicBezTo>
                  <a:pt x="3799" y="795261"/>
                  <a:pt x="2330" y="798661"/>
                  <a:pt x="1364" y="802271"/>
                </a:cubicBezTo>
                <a:lnTo>
                  <a:pt x="201817" y="802271"/>
                </a:lnTo>
                <a:cubicBezTo>
                  <a:pt x="176170" y="720986"/>
                  <a:pt x="163220" y="640688"/>
                  <a:pt x="163220" y="5623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9" name="Google Shape;1439;p30"/>
          <p:cNvSpPr/>
          <p:nvPr/>
        </p:nvSpPr>
        <p:spPr>
          <a:xfrm>
            <a:off x="14444479" y="7649369"/>
            <a:ext cx="713934" cy="815677"/>
          </a:xfrm>
          <a:custGeom>
            <a:avLst/>
            <a:gdLst/>
            <a:ahLst/>
            <a:cxnLst/>
            <a:rect l="l" t="t" r="r" b="b"/>
            <a:pathLst>
              <a:path w="713934" h="815677" extrusionOk="0">
                <a:moveTo>
                  <a:pt x="713934" y="701782"/>
                </a:moveTo>
                <a:lnTo>
                  <a:pt x="713934" y="815678"/>
                </a:lnTo>
                <a:lnTo>
                  <a:pt x="0" y="815678"/>
                </a:lnTo>
                <a:lnTo>
                  <a:pt x="0" y="701782"/>
                </a:lnTo>
                <a:cubicBezTo>
                  <a:pt x="0" y="593872"/>
                  <a:pt x="58435" y="499617"/>
                  <a:pt x="145413" y="448897"/>
                </a:cubicBezTo>
                <a:cubicBezTo>
                  <a:pt x="150684" y="445829"/>
                  <a:pt x="157306" y="446379"/>
                  <a:pt x="162044" y="450214"/>
                </a:cubicBezTo>
                <a:cubicBezTo>
                  <a:pt x="214007" y="492331"/>
                  <a:pt x="280266" y="517575"/>
                  <a:pt x="352396" y="517575"/>
                </a:cubicBezTo>
                <a:cubicBezTo>
                  <a:pt x="426212" y="517575"/>
                  <a:pt x="493839" y="491147"/>
                  <a:pt x="546352" y="447263"/>
                </a:cubicBezTo>
                <a:cubicBezTo>
                  <a:pt x="551006" y="443378"/>
                  <a:pt x="557562" y="442711"/>
                  <a:pt x="562867" y="445662"/>
                </a:cubicBezTo>
                <a:cubicBezTo>
                  <a:pt x="652947" y="495566"/>
                  <a:pt x="713934" y="591554"/>
                  <a:pt x="713934" y="701782"/>
                </a:cubicBezTo>
                <a:close/>
                <a:moveTo>
                  <a:pt x="352396" y="430423"/>
                </a:moveTo>
                <a:cubicBezTo>
                  <a:pt x="471319" y="430423"/>
                  <a:pt x="567721" y="334068"/>
                  <a:pt x="567721" y="215203"/>
                </a:cubicBezTo>
                <a:cubicBezTo>
                  <a:pt x="567721" y="96339"/>
                  <a:pt x="471319" y="0"/>
                  <a:pt x="352396" y="0"/>
                </a:cubicBezTo>
                <a:cubicBezTo>
                  <a:pt x="233474" y="0"/>
                  <a:pt x="137072" y="96355"/>
                  <a:pt x="137072" y="215220"/>
                </a:cubicBezTo>
                <a:cubicBezTo>
                  <a:pt x="137072" y="334084"/>
                  <a:pt x="233474" y="430423"/>
                  <a:pt x="352396" y="43042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0" name="Google Shape;1440;p30"/>
          <p:cNvSpPr/>
          <p:nvPr/>
        </p:nvSpPr>
        <p:spPr>
          <a:xfrm>
            <a:off x="14436139" y="7641033"/>
            <a:ext cx="730615" cy="832351"/>
          </a:xfrm>
          <a:custGeom>
            <a:avLst/>
            <a:gdLst/>
            <a:ahLst/>
            <a:cxnLst/>
            <a:rect l="l" t="t" r="r" b="b"/>
            <a:pathLst>
              <a:path w="730615" h="832351" extrusionOk="0">
                <a:moveTo>
                  <a:pt x="575244" y="446713"/>
                </a:moveTo>
                <a:cubicBezTo>
                  <a:pt x="567004" y="442144"/>
                  <a:pt x="556594" y="443161"/>
                  <a:pt x="549338" y="449214"/>
                </a:cubicBezTo>
                <a:cubicBezTo>
                  <a:pt x="496591" y="493298"/>
                  <a:pt x="429615" y="517575"/>
                  <a:pt x="360737" y="517575"/>
                </a:cubicBezTo>
                <a:cubicBezTo>
                  <a:pt x="293477" y="517575"/>
                  <a:pt x="227752" y="494315"/>
                  <a:pt x="175639" y="452065"/>
                </a:cubicBezTo>
                <a:cubicBezTo>
                  <a:pt x="168233" y="446063"/>
                  <a:pt x="157740" y="445246"/>
                  <a:pt x="149550" y="450014"/>
                </a:cubicBezTo>
                <a:cubicBezTo>
                  <a:pt x="104876" y="476075"/>
                  <a:pt x="67427" y="513406"/>
                  <a:pt x="41253" y="557991"/>
                </a:cubicBezTo>
                <a:cubicBezTo>
                  <a:pt x="14263" y="603943"/>
                  <a:pt x="0" y="656547"/>
                  <a:pt x="0" y="710119"/>
                </a:cubicBezTo>
                <a:lnTo>
                  <a:pt x="0" y="824014"/>
                </a:lnTo>
                <a:cubicBezTo>
                  <a:pt x="0" y="828616"/>
                  <a:pt x="3737" y="832351"/>
                  <a:pt x="8341" y="832351"/>
                </a:cubicBezTo>
                <a:lnTo>
                  <a:pt x="722275" y="832351"/>
                </a:lnTo>
                <a:cubicBezTo>
                  <a:pt x="726879" y="832351"/>
                  <a:pt x="730616" y="828616"/>
                  <a:pt x="730616" y="824014"/>
                </a:cubicBezTo>
                <a:lnTo>
                  <a:pt x="730616" y="710119"/>
                </a:lnTo>
                <a:cubicBezTo>
                  <a:pt x="730616" y="600741"/>
                  <a:pt x="671079" y="499801"/>
                  <a:pt x="575244" y="446713"/>
                </a:cubicBezTo>
                <a:close/>
                <a:moveTo>
                  <a:pt x="713934" y="815678"/>
                </a:moveTo>
                <a:lnTo>
                  <a:pt x="16681" y="815678"/>
                </a:lnTo>
                <a:lnTo>
                  <a:pt x="16681" y="710119"/>
                </a:lnTo>
                <a:cubicBezTo>
                  <a:pt x="16681" y="659515"/>
                  <a:pt x="30143" y="609828"/>
                  <a:pt x="55633" y="566444"/>
                </a:cubicBezTo>
                <a:cubicBezTo>
                  <a:pt x="80371" y="524327"/>
                  <a:pt x="115753" y="489047"/>
                  <a:pt x="157957" y="464420"/>
                </a:cubicBezTo>
                <a:cubicBezTo>
                  <a:pt x="160192" y="463119"/>
                  <a:pt x="163078" y="463353"/>
                  <a:pt x="165130" y="465020"/>
                </a:cubicBezTo>
                <a:cubicBezTo>
                  <a:pt x="220212" y="509655"/>
                  <a:pt x="289674" y="534248"/>
                  <a:pt x="360737" y="534248"/>
                </a:cubicBezTo>
                <a:cubicBezTo>
                  <a:pt x="433518" y="534248"/>
                  <a:pt x="504298" y="508588"/>
                  <a:pt x="560031" y="462002"/>
                </a:cubicBezTo>
                <a:cubicBezTo>
                  <a:pt x="562033" y="460335"/>
                  <a:pt x="564902" y="460035"/>
                  <a:pt x="567154" y="461285"/>
                </a:cubicBezTo>
                <a:cubicBezTo>
                  <a:pt x="657684" y="511439"/>
                  <a:pt x="713934" y="606794"/>
                  <a:pt x="713934" y="710119"/>
                </a:cubicBezTo>
                <a:lnTo>
                  <a:pt x="713934" y="815678"/>
                </a:lnTo>
                <a:close/>
                <a:moveTo>
                  <a:pt x="360737" y="447096"/>
                </a:moveTo>
                <a:cubicBezTo>
                  <a:pt x="484063" y="447096"/>
                  <a:pt x="584402" y="346806"/>
                  <a:pt x="584402" y="223540"/>
                </a:cubicBezTo>
                <a:cubicBezTo>
                  <a:pt x="584402" y="100290"/>
                  <a:pt x="484063" y="0"/>
                  <a:pt x="360737" y="0"/>
                </a:cubicBezTo>
                <a:cubicBezTo>
                  <a:pt x="237411" y="0"/>
                  <a:pt x="137072" y="100290"/>
                  <a:pt x="137072" y="223557"/>
                </a:cubicBezTo>
                <a:cubicBezTo>
                  <a:pt x="137072" y="346823"/>
                  <a:pt x="237411" y="447096"/>
                  <a:pt x="360737" y="447096"/>
                </a:cubicBezTo>
                <a:close/>
                <a:moveTo>
                  <a:pt x="360737" y="16673"/>
                </a:moveTo>
                <a:cubicBezTo>
                  <a:pt x="474872" y="16673"/>
                  <a:pt x="567721" y="109477"/>
                  <a:pt x="567721" y="223557"/>
                </a:cubicBezTo>
                <a:cubicBezTo>
                  <a:pt x="567721" y="337636"/>
                  <a:pt x="474872" y="430440"/>
                  <a:pt x="360737" y="430440"/>
                </a:cubicBezTo>
                <a:cubicBezTo>
                  <a:pt x="246602" y="430440"/>
                  <a:pt x="153753" y="337636"/>
                  <a:pt x="153753" y="223557"/>
                </a:cubicBezTo>
                <a:cubicBezTo>
                  <a:pt x="153753" y="109477"/>
                  <a:pt x="246602" y="16673"/>
                  <a:pt x="360737" y="16673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1" name="Google Shape;1441;p30"/>
          <p:cNvSpPr/>
          <p:nvPr/>
        </p:nvSpPr>
        <p:spPr>
          <a:xfrm>
            <a:off x="10440714" y="4075492"/>
            <a:ext cx="940991" cy="940915"/>
          </a:xfrm>
          <a:custGeom>
            <a:avLst/>
            <a:gdLst/>
            <a:ahLst/>
            <a:cxnLst/>
            <a:rect l="l" t="t" r="r" b="b"/>
            <a:pathLst>
              <a:path w="940991" h="940915" extrusionOk="0">
                <a:moveTo>
                  <a:pt x="920785" y="375467"/>
                </a:moveTo>
                <a:lnTo>
                  <a:pt x="816331" y="375467"/>
                </a:lnTo>
                <a:cubicBezTo>
                  <a:pt x="815729" y="375467"/>
                  <a:pt x="815183" y="375091"/>
                  <a:pt x="815033" y="374526"/>
                </a:cubicBezTo>
                <a:cubicBezTo>
                  <a:pt x="807300" y="346757"/>
                  <a:pt x="796162" y="319910"/>
                  <a:pt x="781939" y="294737"/>
                </a:cubicBezTo>
                <a:cubicBezTo>
                  <a:pt x="781657" y="294229"/>
                  <a:pt x="781751" y="293571"/>
                  <a:pt x="782184" y="293138"/>
                </a:cubicBezTo>
                <a:lnTo>
                  <a:pt x="856066" y="219256"/>
                </a:lnTo>
                <a:cubicBezTo>
                  <a:pt x="859885" y="215437"/>
                  <a:pt x="861992" y="210376"/>
                  <a:pt x="861992" y="204976"/>
                </a:cubicBezTo>
                <a:cubicBezTo>
                  <a:pt x="861992" y="199577"/>
                  <a:pt x="859885" y="194497"/>
                  <a:pt x="856066" y="190678"/>
                </a:cubicBezTo>
                <a:lnTo>
                  <a:pt x="750294" y="84925"/>
                </a:lnTo>
                <a:cubicBezTo>
                  <a:pt x="742411" y="77061"/>
                  <a:pt x="729599" y="77061"/>
                  <a:pt x="721716" y="84925"/>
                </a:cubicBezTo>
                <a:lnTo>
                  <a:pt x="647816" y="158788"/>
                </a:lnTo>
                <a:cubicBezTo>
                  <a:pt x="647383" y="159221"/>
                  <a:pt x="646724" y="159334"/>
                  <a:pt x="646216" y="159052"/>
                </a:cubicBezTo>
                <a:cubicBezTo>
                  <a:pt x="620987" y="144772"/>
                  <a:pt x="594121" y="133634"/>
                  <a:pt x="566427" y="125940"/>
                </a:cubicBezTo>
                <a:cubicBezTo>
                  <a:pt x="565863" y="125789"/>
                  <a:pt x="565486" y="125243"/>
                  <a:pt x="565486" y="124641"/>
                </a:cubicBezTo>
                <a:lnTo>
                  <a:pt x="565486" y="20206"/>
                </a:lnTo>
                <a:cubicBezTo>
                  <a:pt x="565486" y="9049"/>
                  <a:pt x="556418" y="0"/>
                  <a:pt x="545280" y="0"/>
                </a:cubicBezTo>
                <a:lnTo>
                  <a:pt x="395711" y="0"/>
                </a:lnTo>
                <a:cubicBezTo>
                  <a:pt x="384573" y="0"/>
                  <a:pt x="375505" y="9049"/>
                  <a:pt x="375505" y="20206"/>
                </a:cubicBezTo>
                <a:lnTo>
                  <a:pt x="375505" y="124641"/>
                </a:lnTo>
                <a:cubicBezTo>
                  <a:pt x="375505" y="125262"/>
                  <a:pt x="375128" y="125789"/>
                  <a:pt x="374564" y="125940"/>
                </a:cubicBezTo>
                <a:cubicBezTo>
                  <a:pt x="346851" y="133653"/>
                  <a:pt x="319985" y="144791"/>
                  <a:pt x="294756" y="159071"/>
                </a:cubicBezTo>
                <a:cubicBezTo>
                  <a:pt x="294267" y="159353"/>
                  <a:pt x="293608" y="159240"/>
                  <a:pt x="293175" y="158807"/>
                </a:cubicBezTo>
                <a:lnTo>
                  <a:pt x="219275" y="84925"/>
                </a:lnTo>
                <a:cubicBezTo>
                  <a:pt x="211392" y="77061"/>
                  <a:pt x="198580" y="77061"/>
                  <a:pt x="190697" y="84925"/>
                </a:cubicBezTo>
                <a:lnTo>
                  <a:pt x="84907" y="190697"/>
                </a:lnTo>
                <a:cubicBezTo>
                  <a:pt x="81087" y="194516"/>
                  <a:pt x="78980" y="199596"/>
                  <a:pt x="78980" y="204995"/>
                </a:cubicBezTo>
                <a:cubicBezTo>
                  <a:pt x="78980" y="210395"/>
                  <a:pt x="81087" y="215474"/>
                  <a:pt x="84907" y="219294"/>
                </a:cubicBezTo>
                <a:lnTo>
                  <a:pt x="158807" y="293138"/>
                </a:lnTo>
                <a:cubicBezTo>
                  <a:pt x="159240" y="293571"/>
                  <a:pt x="159334" y="294229"/>
                  <a:pt x="159052" y="294737"/>
                </a:cubicBezTo>
                <a:cubicBezTo>
                  <a:pt x="144791" y="320004"/>
                  <a:pt x="133653" y="346851"/>
                  <a:pt x="125958" y="374526"/>
                </a:cubicBezTo>
                <a:cubicBezTo>
                  <a:pt x="125808" y="375091"/>
                  <a:pt x="125262" y="375467"/>
                  <a:pt x="124641" y="375467"/>
                </a:cubicBezTo>
                <a:lnTo>
                  <a:pt x="20206" y="375467"/>
                </a:lnTo>
                <a:cubicBezTo>
                  <a:pt x="9068" y="375467"/>
                  <a:pt x="0" y="384535"/>
                  <a:pt x="0" y="395673"/>
                </a:cubicBezTo>
                <a:lnTo>
                  <a:pt x="0" y="545280"/>
                </a:lnTo>
                <a:cubicBezTo>
                  <a:pt x="0" y="556437"/>
                  <a:pt x="9068" y="565486"/>
                  <a:pt x="20206" y="565486"/>
                </a:cubicBezTo>
                <a:lnTo>
                  <a:pt x="124660" y="565486"/>
                </a:lnTo>
                <a:cubicBezTo>
                  <a:pt x="125262" y="565486"/>
                  <a:pt x="125808" y="565882"/>
                  <a:pt x="125958" y="566427"/>
                </a:cubicBezTo>
                <a:cubicBezTo>
                  <a:pt x="133691" y="594177"/>
                  <a:pt x="144829" y="621025"/>
                  <a:pt x="159052" y="646235"/>
                </a:cubicBezTo>
                <a:cubicBezTo>
                  <a:pt x="159353" y="646743"/>
                  <a:pt x="159240" y="647383"/>
                  <a:pt x="158807" y="647834"/>
                </a:cubicBezTo>
                <a:lnTo>
                  <a:pt x="84925" y="721697"/>
                </a:lnTo>
                <a:cubicBezTo>
                  <a:pt x="81106" y="725517"/>
                  <a:pt x="78999" y="730596"/>
                  <a:pt x="78999" y="735996"/>
                </a:cubicBezTo>
                <a:cubicBezTo>
                  <a:pt x="78999" y="741395"/>
                  <a:pt x="81106" y="746475"/>
                  <a:pt x="84925" y="750276"/>
                </a:cubicBezTo>
                <a:lnTo>
                  <a:pt x="190716" y="856009"/>
                </a:lnTo>
                <a:cubicBezTo>
                  <a:pt x="198598" y="863892"/>
                  <a:pt x="211429" y="863892"/>
                  <a:pt x="219294" y="856009"/>
                </a:cubicBezTo>
                <a:lnTo>
                  <a:pt x="293175" y="782127"/>
                </a:lnTo>
                <a:cubicBezTo>
                  <a:pt x="293608" y="781695"/>
                  <a:pt x="294267" y="781601"/>
                  <a:pt x="294756" y="781883"/>
                </a:cubicBezTo>
                <a:cubicBezTo>
                  <a:pt x="319910" y="796106"/>
                  <a:pt x="346757" y="807244"/>
                  <a:pt x="374564" y="814995"/>
                </a:cubicBezTo>
                <a:cubicBezTo>
                  <a:pt x="375128" y="815146"/>
                  <a:pt x="375505" y="815691"/>
                  <a:pt x="375505" y="816293"/>
                </a:cubicBezTo>
                <a:lnTo>
                  <a:pt x="375505" y="920710"/>
                </a:lnTo>
                <a:cubicBezTo>
                  <a:pt x="375505" y="931848"/>
                  <a:pt x="384573" y="940916"/>
                  <a:pt x="395711" y="940916"/>
                </a:cubicBezTo>
                <a:lnTo>
                  <a:pt x="545299" y="940916"/>
                </a:lnTo>
                <a:cubicBezTo>
                  <a:pt x="556437" y="940916"/>
                  <a:pt x="565505" y="931848"/>
                  <a:pt x="565505" y="920710"/>
                </a:cubicBezTo>
                <a:lnTo>
                  <a:pt x="565505" y="816293"/>
                </a:lnTo>
                <a:cubicBezTo>
                  <a:pt x="565505" y="815691"/>
                  <a:pt x="565900" y="815146"/>
                  <a:pt x="566446" y="814995"/>
                </a:cubicBezTo>
                <a:cubicBezTo>
                  <a:pt x="594253" y="807244"/>
                  <a:pt x="621100" y="796106"/>
                  <a:pt x="646254" y="781883"/>
                </a:cubicBezTo>
                <a:cubicBezTo>
                  <a:pt x="646743" y="781601"/>
                  <a:pt x="647402" y="781695"/>
                  <a:pt x="647853" y="782127"/>
                </a:cubicBezTo>
                <a:lnTo>
                  <a:pt x="721716" y="856009"/>
                </a:lnTo>
                <a:cubicBezTo>
                  <a:pt x="729599" y="863892"/>
                  <a:pt x="742411" y="863892"/>
                  <a:pt x="750294" y="856009"/>
                </a:cubicBezTo>
                <a:lnTo>
                  <a:pt x="856084" y="750294"/>
                </a:lnTo>
                <a:cubicBezTo>
                  <a:pt x="859904" y="746475"/>
                  <a:pt x="862011" y="741395"/>
                  <a:pt x="862011" y="735996"/>
                </a:cubicBezTo>
                <a:cubicBezTo>
                  <a:pt x="862011" y="730596"/>
                  <a:pt x="859904" y="725517"/>
                  <a:pt x="856084" y="721697"/>
                </a:cubicBezTo>
                <a:lnTo>
                  <a:pt x="782221" y="647834"/>
                </a:lnTo>
                <a:cubicBezTo>
                  <a:pt x="781770" y="647383"/>
                  <a:pt x="781676" y="646743"/>
                  <a:pt x="781958" y="646235"/>
                </a:cubicBezTo>
                <a:cubicBezTo>
                  <a:pt x="789088" y="633611"/>
                  <a:pt x="795447" y="620573"/>
                  <a:pt x="800960" y="607234"/>
                </a:cubicBezTo>
                <a:cubicBezTo>
                  <a:pt x="806491" y="593914"/>
                  <a:pt x="811213" y="580274"/>
                  <a:pt x="815051" y="566427"/>
                </a:cubicBezTo>
                <a:cubicBezTo>
                  <a:pt x="815202" y="565882"/>
                  <a:pt x="815748" y="565486"/>
                  <a:pt x="816368" y="565486"/>
                </a:cubicBezTo>
                <a:lnTo>
                  <a:pt x="920785" y="565486"/>
                </a:lnTo>
                <a:cubicBezTo>
                  <a:pt x="931923" y="565486"/>
                  <a:pt x="940991" y="556437"/>
                  <a:pt x="940991" y="545280"/>
                </a:cubicBezTo>
                <a:lnTo>
                  <a:pt x="940991" y="395673"/>
                </a:lnTo>
                <a:cubicBezTo>
                  <a:pt x="940991" y="384535"/>
                  <a:pt x="931923" y="375467"/>
                  <a:pt x="920785" y="375467"/>
                </a:cubicBezTo>
                <a:close/>
                <a:moveTo>
                  <a:pt x="656395" y="470458"/>
                </a:moveTo>
                <a:cubicBezTo>
                  <a:pt x="656395" y="572974"/>
                  <a:pt x="573012" y="656357"/>
                  <a:pt x="470496" y="656357"/>
                </a:cubicBezTo>
                <a:cubicBezTo>
                  <a:pt x="367979" y="656357"/>
                  <a:pt x="284596" y="572974"/>
                  <a:pt x="284596" y="470458"/>
                </a:cubicBezTo>
                <a:cubicBezTo>
                  <a:pt x="284596" y="367942"/>
                  <a:pt x="367979" y="284559"/>
                  <a:pt x="470496" y="284559"/>
                </a:cubicBezTo>
                <a:cubicBezTo>
                  <a:pt x="573012" y="284559"/>
                  <a:pt x="656395" y="367942"/>
                  <a:pt x="656395" y="470458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2" name="Google Shape;1442;p30"/>
          <p:cNvSpPr/>
          <p:nvPr/>
        </p:nvSpPr>
        <p:spPr>
          <a:xfrm>
            <a:off x="10459527" y="4094305"/>
            <a:ext cx="903363" cy="903288"/>
          </a:xfrm>
          <a:custGeom>
            <a:avLst/>
            <a:gdLst/>
            <a:ahLst/>
            <a:cxnLst/>
            <a:rect l="l" t="t" r="r" b="b"/>
            <a:pathLst>
              <a:path w="903363" h="903288" extrusionOk="0">
                <a:moveTo>
                  <a:pt x="903363" y="376859"/>
                </a:moveTo>
                <a:lnTo>
                  <a:pt x="903363" y="526467"/>
                </a:lnTo>
                <a:cubicBezTo>
                  <a:pt x="903363" y="527238"/>
                  <a:pt x="902724" y="527859"/>
                  <a:pt x="901971" y="527859"/>
                </a:cubicBezTo>
                <a:lnTo>
                  <a:pt x="797555" y="527859"/>
                </a:lnTo>
                <a:cubicBezTo>
                  <a:pt x="788524" y="527859"/>
                  <a:pt x="780528" y="533917"/>
                  <a:pt x="778120" y="542590"/>
                </a:cubicBezTo>
                <a:cubicBezTo>
                  <a:pt x="770820" y="568798"/>
                  <a:pt x="760284" y="594234"/>
                  <a:pt x="746757" y="618165"/>
                </a:cubicBezTo>
                <a:cubicBezTo>
                  <a:pt x="742336" y="625992"/>
                  <a:pt x="743710" y="635925"/>
                  <a:pt x="750106" y="642322"/>
                </a:cubicBezTo>
                <a:lnTo>
                  <a:pt x="823969" y="716185"/>
                </a:lnTo>
                <a:cubicBezTo>
                  <a:pt x="824308" y="716524"/>
                  <a:pt x="824383" y="716919"/>
                  <a:pt x="824383" y="717182"/>
                </a:cubicBezTo>
                <a:cubicBezTo>
                  <a:pt x="824383" y="717445"/>
                  <a:pt x="824308" y="717822"/>
                  <a:pt x="823969" y="718160"/>
                </a:cubicBezTo>
                <a:lnTo>
                  <a:pt x="718179" y="823894"/>
                </a:lnTo>
                <a:cubicBezTo>
                  <a:pt x="717634" y="824440"/>
                  <a:pt x="716749" y="824440"/>
                  <a:pt x="716204" y="823894"/>
                </a:cubicBezTo>
                <a:lnTo>
                  <a:pt x="642341" y="750012"/>
                </a:lnTo>
                <a:cubicBezTo>
                  <a:pt x="635944" y="743615"/>
                  <a:pt x="626010" y="742261"/>
                  <a:pt x="618165" y="746682"/>
                </a:cubicBezTo>
                <a:cubicBezTo>
                  <a:pt x="594366" y="760172"/>
                  <a:pt x="568929" y="770726"/>
                  <a:pt x="542590" y="778045"/>
                </a:cubicBezTo>
                <a:cubicBezTo>
                  <a:pt x="533936" y="780453"/>
                  <a:pt x="527878" y="788449"/>
                  <a:pt x="527878" y="797479"/>
                </a:cubicBezTo>
                <a:lnTo>
                  <a:pt x="527878" y="901896"/>
                </a:lnTo>
                <a:cubicBezTo>
                  <a:pt x="527878" y="902667"/>
                  <a:pt x="527257" y="903288"/>
                  <a:pt x="526485" y="903288"/>
                </a:cubicBezTo>
                <a:lnTo>
                  <a:pt x="376897" y="903288"/>
                </a:lnTo>
                <a:cubicBezTo>
                  <a:pt x="376126" y="903288"/>
                  <a:pt x="375505" y="902667"/>
                  <a:pt x="375505" y="901896"/>
                </a:cubicBezTo>
                <a:lnTo>
                  <a:pt x="375505" y="797479"/>
                </a:lnTo>
                <a:cubicBezTo>
                  <a:pt x="375505" y="788449"/>
                  <a:pt x="369465" y="780453"/>
                  <a:pt x="360792" y="778045"/>
                </a:cubicBezTo>
                <a:cubicBezTo>
                  <a:pt x="334453" y="770726"/>
                  <a:pt x="309035" y="760172"/>
                  <a:pt x="285217" y="746682"/>
                </a:cubicBezTo>
                <a:cubicBezTo>
                  <a:pt x="282151" y="744951"/>
                  <a:pt x="278745" y="744105"/>
                  <a:pt x="275359" y="744105"/>
                </a:cubicBezTo>
                <a:cubicBezTo>
                  <a:pt x="270129" y="744105"/>
                  <a:pt x="264936" y="746137"/>
                  <a:pt x="261041" y="750012"/>
                </a:cubicBezTo>
                <a:lnTo>
                  <a:pt x="187178" y="823894"/>
                </a:lnTo>
                <a:cubicBezTo>
                  <a:pt x="186633" y="824440"/>
                  <a:pt x="185749" y="824440"/>
                  <a:pt x="185203" y="823894"/>
                </a:cubicBezTo>
                <a:lnTo>
                  <a:pt x="79413" y="718160"/>
                </a:lnTo>
                <a:cubicBezTo>
                  <a:pt x="79074" y="717822"/>
                  <a:pt x="78999" y="717445"/>
                  <a:pt x="78999" y="717182"/>
                </a:cubicBezTo>
                <a:cubicBezTo>
                  <a:pt x="78999" y="716919"/>
                  <a:pt x="79074" y="716524"/>
                  <a:pt x="79413" y="716185"/>
                </a:cubicBezTo>
                <a:lnTo>
                  <a:pt x="153295" y="642322"/>
                </a:lnTo>
                <a:cubicBezTo>
                  <a:pt x="159673" y="635925"/>
                  <a:pt x="161046" y="625992"/>
                  <a:pt x="156625" y="618165"/>
                </a:cubicBezTo>
                <a:cubicBezTo>
                  <a:pt x="143135" y="594272"/>
                  <a:pt x="132600" y="568854"/>
                  <a:pt x="125281" y="542571"/>
                </a:cubicBezTo>
                <a:cubicBezTo>
                  <a:pt x="122873" y="533917"/>
                  <a:pt x="114877" y="527859"/>
                  <a:pt x="105846" y="527859"/>
                </a:cubicBezTo>
                <a:lnTo>
                  <a:pt x="1392" y="527859"/>
                </a:lnTo>
                <a:cubicBezTo>
                  <a:pt x="640" y="527859"/>
                  <a:pt x="0" y="527238"/>
                  <a:pt x="0" y="526467"/>
                </a:cubicBezTo>
                <a:lnTo>
                  <a:pt x="0" y="376859"/>
                </a:lnTo>
                <a:cubicBezTo>
                  <a:pt x="0" y="376088"/>
                  <a:pt x="640" y="375467"/>
                  <a:pt x="1392" y="375467"/>
                </a:cubicBezTo>
                <a:lnTo>
                  <a:pt x="105828" y="375467"/>
                </a:lnTo>
                <a:cubicBezTo>
                  <a:pt x="114877" y="375467"/>
                  <a:pt x="122873" y="369409"/>
                  <a:pt x="125262" y="360755"/>
                </a:cubicBezTo>
                <a:cubicBezTo>
                  <a:pt x="132543" y="334547"/>
                  <a:pt x="143098" y="309130"/>
                  <a:pt x="156625" y="285180"/>
                </a:cubicBezTo>
                <a:cubicBezTo>
                  <a:pt x="161046" y="277334"/>
                  <a:pt x="159673" y="267401"/>
                  <a:pt x="153295" y="261023"/>
                </a:cubicBezTo>
                <a:lnTo>
                  <a:pt x="79394" y="187160"/>
                </a:lnTo>
                <a:cubicBezTo>
                  <a:pt x="79056" y="186821"/>
                  <a:pt x="78980" y="186445"/>
                  <a:pt x="78980" y="186181"/>
                </a:cubicBezTo>
                <a:cubicBezTo>
                  <a:pt x="78980" y="185918"/>
                  <a:pt x="79056" y="185542"/>
                  <a:pt x="79394" y="185203"/>
                </a:cubicBezTo>
                <a:lnTo>
                  <a:pt x="185184" y="79413"/>
                </a:lnTo>
                <a:cubicBezTo>
                  <a:pt x="185730" y="78886"/>
                  <a:pt x="186614" y="78886"/>
                  <a:pt x="187160" y="79413"/>
                </a:cubicBezTo>
                <a:lnTo>
                  <a:pt x="261060" y="153295"/>
                </a:lnTo>
                <a:cubicBezTo>
                  <a:pt x="267457" y="159692"/>
                  <a:pt x="277391" y="161065"/>
                  <a:pt x="285217" y="156625"/>
                </a:cubicBezTo>
                <a:cubicBezTo>
                  <a:pt x="309111" y="143098"/>
                  <a:pt x="334547" y="132543"/>
                  <a:pt x="360792" y="125262"/>
                </a:cubicBezTo>
                <a:cubicBezTo>
                  <a:pt x="369447" y="122854"/>
                  <a:pt x="375505" y="114858"/>
                  <a:pt x="375505" y="105828"/>
                </a:cubicBezTo>
                <a:lnTo>
                  <a:pt x="375505" y="1392"/>
                </a:lnTo>
                <a:cubicBezTo>
                  <a:pt x="375505" y="621"/>
                  <a:pt x="376126" y="0"/>
                  <a:pt x="376897" y="0"/>
                </a:cubicBezTo>
                <a:lnTo>
                  <a:pt x="526467" y="0"/>
                </a:lnTo>
                <a:cubicBezTo>
                  <a:pt x="527238" y="0"/>
                  <a:pt x="527859" y="621"/>
                  <a:pt x="527859" y="1392"/>
                </a:cubicBezTo>
                <a:lnTo>
                  <a:pt x="527859" y="105828"/>
                </a:lnTo>
                <a:cubicBezTo>
                  <a:pt x="527859" y="114858"/>
                  <a:pt x="533917" y="122854"/>
                  <a:pt x="542571" y="125262"/>
                </a:cubicBezTo>
                <a:cubicBezTo>
                  <a:pt x="568816" y="132543"/>
                  <a:pt x="594234" y="143098"/>
                  <a:pt x="618146" y="156606"/>
                </a:cubicBezTo>
                <a:cubicBezTo>
                  <a:pt x="625992" y="161046"/>
                  <a:pt x="635906" y="159673"/>
                  <a:pt x="642303" y="153276"/>
                </a:cubicBezTo>
                <a:lnTo>
                  <a:pt x="716204" y="79413"/>
                </a:lnTo>
                <a:cubicBezTo>
                  <a:pt x="716749" y="78886"/>
                  <a:pt x="717634" y="78886"/>
                  <a:pt x="718179" y="79413"/>
                </a:cubicBezTo>
                <a:lnTo>
                  <a:pt x="823950" y="185165"/>
                </a:lnTo>
                <a:cubicBezTo>
                  <a:pt x="824289" y="185504"/>
                  <a:pt x="824364" y="185899"/>
                  <a:pt x="824364" y="186163"/>
                </a:cubicBezTo>
                <a:cubicBezTo>
                  <a:pt x="824364" y="186426"/>
                  <a:pt x="824289" y="186802"/>
                  <a:pt x="823950" y="187141"/>
                </a:cubicBezTo>
                <a:lnTo>
                  <a:pt x="750069" y="261023"/>
                </a:lnTo>
                <a:cubicBezTo>
                  <a:pt x="743691" y="267401"/>
                  <a:pt x="742317" y="277334"/>
                  <a:pt x="746739" y="285180"/>
                </a:cubicBezTo>
                <a:cubicBezTo>
                  <a:pt x="760228" y="309017"/>
                  <a:pt x="770764" y="334453"/>
                  <a:pt x="778082" y="360755"/>
                </a:cubicBezTo>
                <a:cubicBezTo>
                  <a:pt x="780491" y="369428"/>
                  <a:pt x="788486" y="375467"/>
                  <a:pt x="797517" y="375467"/>
                </a:cubicBezTo>
                <a:lnTo>
                  <a:pt x="901971" y="375467"/>
                </a:lnTo>
                <a:cubicBezTo>
                  <a:pt x="902724" y="375467"/>
                  <a:pt x="903363" y="376088"/>
                  <a:pt x="903363" y="376859"/>
                </a:cubicBezTo>
                <a:close/>
                <a:moveTo>
                  <a:pt x="656395" y="451644"/>
                </a:moveTo>
                <a:cubicBezTo>
                  <a:pt x="656395" y="338761"/>
                  <a:pt x="564565" y="246931"/>
                  <a:pt x="451682" y="246931"/>
                </a:cubicBezTo>
                <a:cubicBezTo>
                  <a:pt x="338799" y="246931"/>
                  <a:pt x="246969" y="338761"/>
                  <a:pt x="246969" y="451644"/>
                </a:cubicBezTo>
                <a:cubicBezTo>
                  <a:pt x="246969" y="564527"/>
                  <a:pt x="338799" y="656357"/>
                  <a:pt x="451682" y="656357"/>
                </a:cubicBezTo>
                <a:cubicBezTo>
                  <a:pt x="564565" y="656357"/>
                  <a:pt x="656395" y="564527"/>
                  <a:pt x="656395" y="4516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3" name="Google Shape;1443;p30"/>
          <p:cNvSpPr/>
          <p:nvPr/>
        </p:nvSpPr>
        <p:spPr>
          <a:xfrm>
            <a:off x="10440714" y="4075492"/>
            <a:ext cx="940991" cy="940915"/>
          </a:xfrm>
          <a:custGeom>
            <a:avLst/>
            <a:gdLst/>
            <a:ahLst/>
            <a:cxnLst/>
            <a:rect l="l" t="t" r="r" b="b"/>
            <a:pathLst>
              <a:path w="940991" h="940915" extrusionOk="0">
                <a:moveTo>
                  <a:pt x="920785" y="375467"/>
                </a:moveTo>
                <a:lnTo>
                  <a:pt x="816331" y="375467"/>
                </a:lnTo>
                <a:cubicBezTo>
                  <a:pt x="815729" y="375467"/>
                  <a:pt x="815183" y="375091"/>
                  <a:pt x="815033" y="374526"/>
                </a:cubicBezTo>
                <a:cubicBezTo>
                  <a:pt x="807300" y="346757"/>
                  <a:pt x="796162" y="319910"/>
                  <a:pt x="781939" y="294737"/>
                </a:cubicBezTo>
                <a:cubicBezTo>
                  <a:pt x="781657" y="294229"/>
                  <a:pt x="781751" y="293571"/>
                  <a:pt x="782184" y="293138"/>
                </a:cubicBezTo>
                <a:lnTo>
                  <a:pt x="856066" y="219256"/>
                </a:lnTo>
                <a:cubicBezTo>
                  <a:pt x="859885" y="215437"/>
                  <a:pt x="861992" y="210376"/>
                  <a:pt x="861992" y="204976"/>
                </a:cubicBezTo>
                <a:cubicBezTo>
                  <a:pt x="861992" y="199577"/>
                  <a:pt x="859885" y="194497"/>
                  <a:pt x="856066" y="190678"/>
                </a:cubicBezTo>
                <a:lnTo>
                  <a:pt x="750294" y="84925"/>
                </a:lnTo>
                <a:cubicBezTo>
                  <a:pt x="742411" y="77061"/>
                  <a:pt x="729599" y="77061"/>
                  <a:pt x="721716" y="84925"/>
                </a:cubicBezTo>
                <a:lnTo>
                  <a:pt x="647816" y="158788"/>
                </a:lnTo>
                <a:cubicBezTo>
                  <a:pt x="647383" y="159221"/>
                  <a:pt x="646724" y="159334"/>
                  <a:pt x="646216" y="159052"/>
                </a:cubicBezTo>
                <a:cubicBezTo>
                  <a:pt x="620987" y="144772"/>
                  <a:pt x="594121" y="133634"/>
                  <a:pt x="566427" y="125940"/>
                </a:cubicBezTo>
                <a:cubicBezTo>
                  <a:pt x="565863" y="125789"/>
                  <a:pt x="565486" y="125243"/>
                  <a:pt x="565486" y="124641"/>
                </a:cubicBezTo>
                <a:lnTo>
                  <a:pt x="565486" y="20206"/>
                </a:lnTo>
                <a:cubicBezTo>
                  <a:pt x="565486" y="9049"/>
                  <a:pt x="556418" y="0"/>
                  <a:pt x="545280" y="0"/>
                </a:cubicBezTo>
                <a:lnTo>
                  <a:pt x="395711" y="0"/>
                </a:lnTo>
                <a:cubicBezTo>
                  <a:pt x="384573" y="0"/>
                  <a:pt x="375505" y="9049"/>
                  <a:pt x="375505" y="20206"/>
                </a:cubicBezTo>
                <a:lnTo>
                  <a:pt x="375505" y="124641"/>
                </a:lnTo>
                <a:cubicBezTo>
                  <a:pt x="375505" y="125262"/>
                  <a:pt x="375128" y="125789"/>
                  <a:pt x="374564" y="125940"/>
                </a:cubicBezTo>
                <a:cubicBezTo>
                  <a:pt x="346851" y="133653"/>
                  <a:pt x="319985" y="144791"/>
                  <a:pt x="294756" y="159071"/>
                </a:cubicBezTo>
                <a:cubicBezTo>
                  <a:pt x="294267" y="159353"/>
                  <a:pt x="293608" y="159240"/>
                  <a:pt x="293175" y="158807"/>
                </a:cubicBezTo>
                <a:lnTo>
                  <a:pt x="219275" y="84925"/>
                </a:lnTo>
                <a:cubicBezTo>
                  <a:pt x="211392" y="77061"/>
                  <a:pt x="198580" y="77061"/>
                  <a:pt x="190697" y="84925"/>
                </a:cubicBezTo>
                <a:lnTo>
                  <a:pt x="84907" y="190697"/>
                </a:lnTo>
                <a:cubicBezTo>
                  <a:pt x="81087" y="194516"/>
                  <a:pt x="78980" y="199596"/>
                  <a:pt x="78980" y="204995"/>
                </a:cubicBezTo>
                <a:cubicBezTo>
                  <a:pt x="78980" y="210395"/>
                  <a:pt x="81087" y="215474"/>
                  <a:pt x="84907" y="219294"/>
                </a:cubicBezTo>
                <a:lnTo>
                  <a:pt x="158807" y="293138"/>
                </a:lnTo>
                <a:cubicBezTo>
                  <a:pt x="159240" y="293571"/>
                  <a:pt x="159334" y="294229"/>
                  <a:pt x="159052" y="294737"/>
                </a:cubicBezTo>
                <a:cubicBezTo>
                  <a:pt x="144791" y="320004"/>
                  <a:pt x="133653" y="346851"/>
                  <a:pt x="125958" y="374526"/>
                </a:cubicBezTo>
                <a:cubicBezTo>
                  <a:pt x="125808" y="375091"/>
                  <a:pt x="125262" y="375467"/>
                  <a:pt x="124641" y="375467"/>
                </a:cubicBezTo>
                <a:lnTo>
                  <a:pt x="20206" y="375467"/>
                </a:lnTo>
                <a:cubicBezTo>
                  <a:pt x="9068" y="375467"/>
                  <a:pt x="0" y="384535"/>
                  <a:pt x="0" y="395673"/>
                </a:cubicBezTo>
                <a:lnTo>
                  <a:pt x="0" y="545280"/>
                </a:lnTo>
                <a:cubicBezTo>
                  <a:pt x="0" y="556437"/>
                  <a:pt x="9068" y="565486"/>
                  <a:pt x="20206" y="565486"/>
                </a:cubicBezTo>
                <a:lnTo>
                  <a:pt x="124660" y="565486"/>
                </a:lnTo>
                <a:cubicBezTo>
                  <a:pt x="125262" y="565486"/>
                  <a:pt x="125808" y="565882"/>
                  <a:pt x="125958" y="566427"/>
                </a:cubicBezTo>
                <a:cubicBezTo>
                  <a:pt x="133691" y="594177"/>
                  <a:pt x="144829" y="621025"/>
                  <a:pt x="159052" y="646235"/>
                </a:cubicBezTo>
                <a:cubicBezTo>
                  <a:pt x="159353" y="646743"/>
                  <a:pt x="159240" y="647383"/>
                  <a:pt x="158807" y="647834"/>
                </a:cubicBezTo>
                <a:lnTo>
                  <a:pt x="84925" y="721697"/>
                </a:lnTo>
                <a:cubicBezTo>
                  <a:pt x="81106" y="725517"/>
                  <a:pt x="78999" y="730596"/>
                  <a:pt x="78999" y="735996"/>
                </a:cubicBezTo>
                <a:cubicBezTo>
                  <a:pt x="78999" y="741395"/>
                  <a:pt x="81106" y="746475"/>
                  <a:pt x="84925" y="750276"/>
                </a:cubicBezTo>
                <a:lnTo>
                  <a:pt x="190716" y="856009"/>
                </a:lnTo>
                <a:cubicBezTo>
                  <a:pt x="198598" y="863892"/>
                  <a:pt x="211429" y="863892"/>
                  <a:pt x="219294" y="856009"/>
                </a:cubicBezTo>
                <a:lnTo>
                  <a:pt x="293175" y="782127"/>
                </a:lnTo>
                <a:cubicBezTo>
                  <a:pt x="293608" y="781695"/>
                  <a:pt x="294267" y="781601"/>
                  <a:pt x="294756" y="781883"/>
                </a:cubicBezTo>
                <a:cubicBezTo>
                  <a:pt x="319910" y="796106"/>
                  <a:pt x="346757" y="807244"/>
                  <a:pt x="374564" y="814995"/>
                </a:cubicBezTo>
                <a:cubicBezTo>
                  <a:pt x="375128" y="815146"/>
                  <a:pt x="375505" y="815691"/>
                  <a:pt x="375505" y="816293"/>
                </a:cubicBezTo>
                <a:lnTo>
                  <a:pt x="375505" y="920710"/>
                </a:lnTo>
                <a:cubicBezTo>
                  <a:pt x="375505" y="931848"/>
                  <a:pt x="384573" y="940916"/>
                  <a:pt x="395711" y="940916"/>
                </a:cubicBezTo>
                <a:lnTo>
                  <a:pt x="545299" y="940916"/>
                </a:lnTo>
                <a:cubicBezTo>
                  <a:pt x="556437" y="940916"/>
                  <a:pt x="565505" y="931848"/>
                  <a:pt x="565505" y="920710"/>
                </a:cubicBezTo>
                <a:lnTo>
                  <a:pt x="565505" y="816293"/>
                </a:lnTo>
                <a:cubicBezTo>
                  <a:pt x="565505" y="815691"/>
                  <a:pt x="565900" y="815146"/>
                  <a:pt x="566446" y="814995"/>
                </a:cubicBezTo>
                <a:cubicBezTo>
                  <a:pt x="594253" y="807244"/>
                  <a:pt x="621100" y="796106"/>
                  <a:pt x="646254" y="781883"/>
                </a:cubicBezTo>
                <a:cubicBezTo>
                  <a:pt x="646743" y="781601"/>
                  <a:pt x="647402" y="781695"/>
                  <a:pt x="647853" y="782127"/>
                </a:cubicBezTo>
                <a:lnTo>
                  <a:pt x="721716" y="856009"/>
                </a:lnTo>
                <a:cubicBezTo>
                  <a:pt x="729599" y="863892"/>
                  <a:pt x="742411" y="863892"/>
                  <a:pt x="750294" y="856009"/>
                </a:cubicBezTo>
                <a:lnTo>
                  <a:pt x="856084" y="750294"/>
                </a:lnTo>
                <a:cubicBezTo>
                  <a:pt x="859904" y="746475"/>
                  <a:pt x="862011" y="741395"/>
                  <a:pt x="862011" y="735996"/>
                </a:cubicBezTo>
                <a:cubicBezTo>
                  <a:pt x="862011" y="730596"/>
                  <a:pt x="859904" y="725517"/>
                  <a:pt x="856084" y="721697"/>
                </a:cubicBezTo>
                <a:lnTo>
                  <a:pt x="782221" y="647834"/>
                </a:lnTo>
                <a:cubicBezTo>
                  <a:pt x="781770" y="647383"/>
                  <a:pt x="781676" y="646743"/>
                  <a:pt x="781958" y="646235"/>
                </a:cubicBezTo>
                <a:cubicBezTo>
                  <a:pt x="789088" y="633611"/>
                  <a:pt x="795447" y="620573"/>
                  <a:pt x="800960" y="607234"/>
                </a:cubicBezTo>
                <a:cubicBezTo>
                  <a:pt x="806491" y="593914"/>
                  <a:pt x="811213" y="580274"/>
                  <a:pt x="815051" y="566427"/>
                </a:cubicBezTo>
                <a:cubicBezTo>
                  <a:pt x="815202" y="565882"/>
                  <a:pt x="815748" y="565486"/>
                  <a:pt x="816368" y="565486"/>
                </a:cubicBezTo>
                <a:lnTo>
                  <a:pt x="920785" y="565486"/>
                </a:lnTo>
                <a:cubicBezTo>
                  <a:pt x="931923" y="565486"/>
                  <a:pt x="940991" y="556437"/>
                  <a:pt x="940991" y="545280"/>
                </a:cubicBezTo>
                <a:lnTo>
                  <a:pt x="940991" y="395673"/>
                </a:lnTo>
                <a:cubicBezTo>
                  <a:pt x="940991" y="384535"/>
                  <a:pt x="931923" y="375467"/>
                  <a:pt x="920785" y="375467"/>
                </a:cubicBezTo>
                <a:close/>
                <a:moveTo>
                  <a:pt x="922177" y="545280"/>
                </a:moveTo>
                <a:cubicBezTo>
                  <a:pt x="922177" y="546052"/>
                  <a:pt x="921538" y="546673"/>
                  <a:pt x="920785" y="546673"/>
                </a:cubicBezTo>
                <a:lnTo>
                  <a:pt x="816368" y="546673"/>
                </a:lnTo>
                <a:cubicBezTo>
                  <a:pt x="807338" y="546673"/>
                  <a:pt x="799342" y="552731"/>
                  <a:pt x="796934" y="561404"/>
                </a:cubicBezTo>
                <a:cubicBezTo>
                  <a:pt x="789634" y="587611"/>
                  <a:pt x="779098" y="613048"/>
                  <a:pt x="765571" y="636979"/>
                </a:cubicBezTo>
                <a:cubicBezTo>
                  <a:pt x="761150" y="644805"/>
                  <a:pt x="762523" y="654739"/>
                  <a:pt x="768920" y="661136"/>
                </a:cubicBezTo>
                <a:lnTo>
                  <a:pt x="842783" y="734999"/>
                </a:lnTo>
                <a:cubicBezTo>
                  <a:pt x="843122" y="735337"/>
                  <a:pt x="843197" y="735732"/>
                  <a:pt x="843197" y="735996"/>
                </a:cubicBezTo>
                <a:cubicBezTo>
                  <a:pt x="843197" y="736259"/>
                  <a:pt x="843122" y="736636"/>
                  <a:pt x="842783" y="736974"/>
                </a:cubicBezTo>
                <a:lnTo>
                  <a:pt x="736993" y="842708"/>
                </a:lnTo>
                <a:cubicBezTo>
                  <a:pt x="736447" y="843253"/>
                  <a:pt x="735563" y="843253"/>
                  <a:pt x="735018" y="842708"/>
                </a:cubicBezTo>
                <a:lnTo>
                  <a:pt x="661155" y="768826"/>
                </a:lnTo>
                <a:cubicBezTo>
                  <a:pt x="654758" y="762429"/>
                  <a:pt x="644824" y="761075"/>
                  <a:pt x="636979" y="765496"/>
                </a:cubicBezTo>
                <a:cubicBezTo>
                  <a:pt x="613179" y="778985"/>
                  <a:pt x="587743" y="789540"/>
                  <a:pt x="561404" y="796859"/>
                </a:cubicBezTo>
                <a:cubicBezTo>
                  <a:pt x="552749" y="799267"/>
                  <a:pt x="546691" y="807263"/>
                  <a:pt x="546691" y="816293"/>
                </a:cubicBezTo>
                <a:lnTo>
                  <a:pt x="546691" y="920710"/>
                </a:lnTo>
                <a:cubicBezTo>
                  <a:pt x="546691" y="921481"/>
                  <a:pt x="546071" y="922102"/>
                  <a:pt x="545299" y="922102"/>
                </a:cubicBezTo>
                <a:lnTo>
                  <a:pt x="395711" y="922102"/>
                </a:lnTo>
                <a:cubicBezTo>
                  <a:pt x="394939" y="922102"/>
                  <a:pt x="394318" y="921481"/>
                  <a:pt x="394318" y="920710"/>
                </a:cubicBezTo>
                <a:lnTo>
                  <a:pt x="394318" y="816293"/>
                </a:lnTo>
                <a:cubicBezTo>
                  <a:pt x="394318" y="807263"/>
                  <a:pt x="388279" y="799267"/>
                  <a:pt x="379606" y="796859"/>
                </a:cubicBezTo>
                <a:cubicBezTo>
                  <a:pt x="353267" y="789540"/>
                  <a:pt x="327849" y="778985"/>
                  <a:pt x="304031" y="765496"/>
                </a:cubicBezTo>
                <a:cubicBezTo>
                  <a:pt x="300964" y="763765"/>
                  <a:pt x="297559" y="762918"/>
                  <a:pt x="294173" y="762918"/>
                </a:cubicBezTo>
                <a:cubicBezTo>
                  <a:pt x="288942" y="762918"/>
                  <a:pt x="283750" y="764950"/>
                  <a:pt x="279855" y="768826"/>
                </a:cubicBezTo>
                <a:lnTo>
                  <a:pt x="205992" y="842708"/>
                </a:lnTo>
                <a:cubicBezTo>
                  <a:pt x="205447" y="843253"/>
                  <a:pt x="204562" y="843253"/>
                  <a:pt x="204017" y="842708"/>
                </a:cubicBezTo>
                <a:lnTo>
                  <a:pt x="98227" y="736974"/>
                </a:lnTo>
                <a:cubicBezTo>
                  <a:pt x="97888" y="736636"/>
                  <a:pt x="97813" y="736259"/>
                  <a:pt x="97813" y="735996"/>
                </a:cubicBezTo>
                <a:cubicBezTo>
                  <a:pt x="97813" y="735732"/>
                  <a:pt x="97888" y="735337"/>
                  <a:pt x="98227" y="734999"/>
                </a:cubicBezTo>
                <a:lnTo>
                  <a:pt x="172109" y="661136"/>
                </a:lnTo>
                <a:cubicBezTo>
                  <a:pt x="178487" y="654739"/>
                  <a:pt x="179860" y="644805"/>
                  <a:pt x="175439" y="636979"/>
                </a:cubicBezTo>
                <a:cubicBezTo>
                  <a:pt x="161949" y="613085"/>
                  <a:pt x="151413" y="587668"/>
                  <a:pt x="144095" y="561385"/>
                </a:cubicBezTo>
                <a:cubicBezTo>
                  <a:pt x="141687" y="552731"/>
                  <a:pt x="133691" y="546673"/>
                  <a:pt x="124660" y="546673"/>
                </a:cubicBezTo>
                <a:lnTo>
                  <a:pt x="20206" y="546673"/>
                </a:lnTo>
                <a:cubicBezTo>
                  <a:pt x="19453" y="546673"/>
                  <a:pt x="18814" y="546052"/>
                  <a:pt x="18814" y="545280"/>
                </a:cubicBezTo>
                <a:lnTo>
                  <a:pt x="18814" y="395673"/>
                </a:lnTo>
                <a:cubicBezTo>
                  <a:pt x="18814" y="394902"/>
                  <a:pt x="19453" y="394281"/>
                  <a:pt x="20206" y="394281"/>
                </a:cubicBezTo>
                <a:lnTo>
                  <a:pt x="124641" y="394281"/>
                </a:lnTo>
                <a:cubicBezTo>
                  <a:pt x="133691" y="394281"/>
                  <a:pt x="141687" y="388223"/>
                  <a:pt x="144076" y="379568"/>
                </a:cubicBezTo>
                <a:cubicBezTo>
                  <a:pt x="151357" y="353361"/>
                  <a:pt x="161912" y="327943"/>
                  <a:pt x="175439" y="303993"/>
                </a:cubicBezTo>
                <a:cubicBezTo>
                  <a:pt x="179860" y="296148"/>
                  <a:pt x="178487" y="286214"/>
                  <a:pt x="172109" y="279836"/>
                </a:cubicBezTo>
                <a:lnTo>
                  <a:pt x="98208" y="205973"/>
                </a:lnTo>
                <a:cubicBezTo>
                  <a:pt x="97869" y="205635"/>
                  <a:pt x="97794" y="205259"/>
                  <a:pt x="97794" y="204995"/>
                </a:cubicBezTo>
                <a:cubicBezTo>
                  <a:pt x="97794" y="204732"/>
                  <a:pt x="97869" y="204356"/>
                  <a:pt x="98208" y="204017"/>
                </a:cubicBezTo>
                <a:lnTo>
                  <a:pt x="203998" y="98227"/>
                </a:lnTo>
                <a:cubicBezTo>
                  <a:pt x="204544" y="97700"/>
                  <a:pt x="205428" y="97700"/>
                  <a:pt x="205973" y="98227"/>
                </a:cubicBezTo>
                <a:lnTo>
                  <a:pt x="279874" y="172109"/>
                </a:lnTo>
                <a:cubicBezTo>
                  <a:pt x="286271" y="178505"/>
                  <a:pt x="296204" y="179879"/>
                  <a:pt x="304031" y="175439"/>
                </a:cubicBezTo>
                <a:cubicBezTo>
                  <a:pt x="327925" y="161912"/>
                  <a:pt x="353361" y="151357"/>
                  <a:pt x="379606" y="144076"/>
                </a:cubicBezTo>
                <a:cubicBezTo>
                  <a:pt x="388260" y="141668"/>
                  <a:pt x="394318" y="133672"/>
                  <a:pt x="394318" y="124641"/>
                </a:cubicBezTo>
                <a:lnTo>
                  <a:pt x="394318" y="20206"/>
                </a:lnTo>
                <a:cubicBezTo>
                  <a:pt x="394318" y="19435"/>
                  <a:pt x="394939" y="18814"/>
                  <a:pt x="395711" y="18814"/>
                </a:cubicBezTo>
                <a:lnTo>
                  <a:pt x="545280" y="18814"/>
                </a:lnTo>
                <a:cubicBezTo>
                  <a:pt x="546052" y="18814"/>
                  <a:pt x="546673" y="19435"/>
                  <a:pt x="546673" y="20206"/>
                </a:cubicBezTo>
                <a:lnTo>
                  <a:pt x="546673" y="124641"/>
                </a:lnTo>
                <a:cubicBezTo>
                  <a:pt x="546673" y="133672"/>
                  <a:pt x="552731" y="141668"/>
                  <a:pt x="561385" y="144076"/>
                </a:cubicBezTo>
                <a:cubicBezTo>
                  <a:pt x="587630" y="151357"/>
                  <a:pt x="613048" y="161912"/>
                  <a:pt x="636960" y="175420"/>
                </a:cubicBezTo>
                <a:cubicBezTo>
                  <a:pt x="644805" y="179860"/>
                  <a:pt x="654720" y="178487"/>
                  <a:pt x="661117" y="172090"/>
                </a:cubicBezTo>
                <a:lnTo>
                  <a:pt x="735018" y="98227"/>
                </a:lnTo>
                <a:cubicBezTo>
                  <a:pt x="735563" y="97700"/>
                  <a:pt x="736447" y="97700"/>
                  <a:pt x="736993" y="98227"/>
                </a:cubicBezTo>
                <a:lnTo>
                  <a:pt x="842764" y="203979"/>
                </a:lnTo>
                <a:cubicBezTo>
                  <a:pt x="843103" y="204318"/>
                  <a:pt x="843178" y="204713"/>
                  <a:pt x="843178" y="204976"/>
                </a:cubicBezTo>
                <a:cubicBezTo>
                  <a:pt x="843178" y="205240"/>
                  <a:pt x="843103" y="205616"/>
                  <a:pt x="842764" y="205955"/>
                </a:cubicBezTo>
                <a:lnTo>
                  <a:pt x="768882" y="279836"/>
                </a:lnTo>
                <a:cubicBezTo>
                  <a:pt x="762505" y="286214"/>
                  <a:pt x="761131" y="296148"/>
                  <a:pt x="765552" y="303993"/>
                </a:cubicBezTo>
                <a:cubicBezTo>
                  <a:pt x="779042" y="327830"/>
                  <a:pt x="789578" y="353267"/>
                  <a:pt x="796896" y="379568"/>
                </a:cubicBezTo>
                <a:cubicBezTo>
                  <a:pt x="799304" y="388242"/>
                  <a:pt x="807300" y="394281"/>
                  <a:pt x="816331" y="394281"/>
                </a:cubicBezTo>
                <a:lnTo>
                  <a:pt x="920785" y="394281"/>
                </a:lnTo>
                <a:cubicBezTo>
                  <a:pt x="921538" y="394281"/>
                  <a:pt x="922177" y="394902"/>
                  <a:pt x="922177" y="395673"/>
                </a:cubicBezTo>
                <a:lnTo>
                  <a:pt x="922177" y="545280"/>
                </a:lnTo>
                <a:close/>
                <a:moveTo>
                  <a:pt x="470496" y="265745"/>
                </a:moveTo>
                <a:cubicBezTo>
                  <a:pt x="357613" y="265745"/>
                  <a:pt x="265783" y="357575"/>
                  <a:pt x="265783" y="470458"/>
                </a:cubicBezTo>
                <a:cubicBezTo>
                  <a:pt x="265783" y="583341"/>
                  <a:pt x="357613" y="675171"/>
                  <a:pt x="470496" y="675171"/>
                </a:cubicBezTo>
                <a:cubicBezTo>
                  <a:pt x="583378" y="675171"/>
                  <a:pt x="675209" y="583341"/>
                  <a:pt x="675209" y="470458"/>
                </a:cubicBezTo>
                <a:cubicBezTo>
                  <a:pt x="675209" y="357575"/>
                  <a:pt x="583378" y="265745"/>
                  <a:pt x="470496" y="265745"/>
                </a:cubicBezTo>
                <a:close/>
                <a:moveTo>
                  <a:pt x="470496" y="656357"/>
                </a:moveTo>
                <a:cubicBezTo>
                  <a:pt x="367979" y="656357"/>
                  <a:pt x="284596" y="572974"/>
                  <a:pt x="284596" y="470458"/>
                </a:cubicBezTo>
                <a:cubicBezTo>
                  <a:pt x="284596" y="367942"/>
                  <a:pt x="367979" y="284559"/>
                  <a:pt x="470496" y="284559"/>
                </a:cubicBezTo>
                <a:cubicBezTo>
                  <a:pt x="573012" y="284559"/>
                  <a:pt x="656395" y="367942"/>
                  <a:pt x="656395" y="470458"/>
                </a:cubicBezTo>
                <a:cubicBezTo>
                  <a:pt x="656395" y="572974"/>
                  <a:pt x="573012" y="656357"/>
                  <a:pt x="470496" y="656357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4" name="Google Shape;1444;p30"/>
          <p:cNvSpPr/>
          <p:nvPr/>
        </p:nvSpPr>
        <p:spPr>
          <a:xfrm>
            <a:off x="6592427" y="7641033"/>
            <a:ext cx="744633" cy="960190"/>
          </a:xfrm>
          <a:custGeom>
            <a:avLst/>
            <a:gdLst/>
            <a:ahLst/>
            <a:cxnLst/>
            <a:rect l="l" t="t" r="r" b="b"/>
            <a:pathLst>
              <a:path w="744633" h="960190" extrusionOk="0">
                <a:moveTo>
                  <a:pt x="372336" y="0"/>
                </a:moveTo>
                <a:cubicBezTo>
                  <a:pt x="167025" y="0"/>
                  <a:pt x="0" y="166889"/>
                  <a:pt x="0" y="372036"/>
                </a:cubicBezTo>
                <a:cubicBezTo>
                  <a:pt x="0" y="638788"/>
                  <a:pt x="262479" y="881387"/>
                  <a:pt x="342934" y="949391"/>
                </a:cubicBezTo>
                <a:cubicBezTo>
                  <a:pt x="351453" y="956597"/>
                  <a:pt x="361895" y="960190"/>
                  <a:pt x="372336" y="960190"/>
                </a:cubicBezTo>
                <a:cubicBezTo>
                  <a:pt x="382777" y="960190"/>
                  <a:pt x="393200" y="956597"/>
                  <a:pt x="401718" y="949391"/>
                </a:cubicBezTo>
                <a:cubicBezTo>
                  <a:pt x="482173" y="881387"/>
                  <a:pt x="744634" y="638788"/>
                  <a:pt x="744634" y="372036"/>
                </a:cubicBezTo>
                <a:cubicBezTo>
                  <a:pt x="744634" y="166889"/>
                  <a:pt x="577608" y="0"/>
                  <a:pt x="372336" y="0"/>
                </a:cubicBezTo>
                <a:close/>
                <a:moveTo>
                  <a:pt x="372317" y="161354"/>
                </a:moveTo>
                <a:cubicBezTo>
                  <a:pt x="489615" y="161354"/>
                  <a:pt x="585031" y="256722"/>
                  <a:pt x="585031" y="373919"/>
                </a:cubicBezTo>
                <a:cubicBezTo>
                  <a:pt x="585031" y="491135"/>
                  <a:pt x="489615" y="586502"/>
                  <a:pt x="372317" y="586502"/>
                </a:cubicBezTo>
                <a:cubicBezTo>
                  <a:pt x="255018" y="586502"/>
                  <a:pt x="159603" y="491135"/>
                  <a:pt x="159603" y="373919"/>
                </a:cubicBezTo>
                <a:cubicBezTo>
                  <a:pt x="159603" y="256722"/>
                  <a:pt x="255018" y="161354"/>
                  <a:pt x="372317" y="161354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5" name="Google Shape;1445;p30"/>
          <p:cNvSpPr/>
          <p:nvPr/>
        </p:nvSpPr>
        <p:spPr>
          <a:xfrm>
            <a:off x="6611656" y="7660248"/>
            <a:ext cx="706174" cy="921734"/>
          </a:xfrm>
          <a:custGeom>
            <a:avLst/>
            <a:gdLst/>
            <a:ahLst/>
            <a:cxnLst/>
            <a:rect l="l" t="t" r="r" b="b"/>
            <a:pathLst>
              <a:path w="706174" h="921734" extrusionOk="0">
                <a:moveTo>
                  <a:pt x="353107" y="0"/>
                </a:moveTo>
                <a:cubicBezTo>
                  <a:pt x="547784" y="0"/>
                  <a:pt x="706175" y="158261"/>
                  <a:pt x="706175" y="352820"/>
                </a:cubicBezTo>
                <a:cubicBezTo>
                  <a:pt x="706175" y="611310"/>
                  <a:pt x="448926" y="848854"/>
                  <a:pt x="370067" y="915495"/>
                </a:cubicBezTo>
                <a:cubicBezTo>
                  <a:pt x="360241" y="923815"/>
                  <a:pt x="345953" y="923815"/>
                  <a:pt x="336127" y="915495"/>
                </a:cubicBezTo>
                <a:cubicBezTo>
                  <a:pt x="257268" y="848854"/>
                  <a:pt x="0" y="611310"/>
                  <a:pt x="0" y="352820"/>
                </a:cubicBezTo>
                <a:cubicBezTo>
                  <a:pt x="0" y="158261"/>
                  <a:pt x="158411" y="0"/>
                  <a:pt x="353107" y="0"/>
                </a:cubicBezTo>
                <a:close/>
                <a:moveTo>
                  <a:pt x="585031" y="354703"/>
                </a:moveTo>
                <a:cubicBezTo>
                  <a:pt x="585031" y="226899"/>
                  <a:pt x="480981" y="122923"/>
                  <a:pt x="353088" y="122923"/>
                </a:cubicBezTo>
                <a:cubicBezTo>
                  <a:pt x="225194" y="122923"/>
                  <a:pt x="121144" y="226899"/>
                  <a:pt x="121144" y="354703"/>
                </a:cubicBezTo>
                <a:cubicBezTo>
                  <a:pt x="121144" y="482507"/>
                  <a:pt x="225194" y="586502"/>
                  <a:pt x="353088" y="586502"/>
                </a:cubicBezTo>
                <a:cubicBezTo>
                  <a:pt x="480981" y="586502"/>
                  <a:pt x="585031" y="482507"/>
                  <a:pt x="585031" y="35470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6" name="Google Shape;1446;p30"/>
          <p:cNvSpPr/>
          <p:nvPr/>
        </p:nvSpPr>
        <p:spPr>
          <a:xfrm>
            <a:off x="6592427" y="7641033"/>
            <a:ext cx="744633" cy="960190"/>
          </a:xfrm>
          <a:custGeom>
            <a:avLst/>
            <a:gdLst/>
            <a:ahLst/>
            <a:cxnLst/>
            <a:rect l="l" t="t" r="r" b="b"/>
            <a:pathLst>
              <a:path w="744633" h="960190" extrusionOk="0">
                <a:moveTo>
                  <a:pt x="372336" y="0"/>
                </a:moveTo>
                <a:cubicBezTo>
                  <a:pt x="167025" y="0"/>
                  <a:pt x="0" y="166889"/>
                  <a:pt x="0" y="372036"/>
                </a:cubicBezTo>
                <a:cubicBezTo>
                  <a:pt x="0" y="638788"/>
                  <a:pt x="262479" y="881387"/>
                  <a:pt x="342934" y="949391"/>
                </a:cubicBezTo>
                <a:cubicBezTo>
                  <a:pt x="351453" y="956597"/>
                  <a:pt x="361895" y="960190"/>
                  <a:pt x="372336" y="960190"/>
                </a:cubicBezTo>
                <a:cubicBezTo>
                  <a:pt x="382777" y="960190"/>
                  <a:pt x="393200" y="956597"/>
                  <a:pt x="401718" y="949391"/>
                </a:cubicBezTo>
                <a:cubicBezTo>
                  <a:pt x="482173" y="881387"/>
                  <a:pt x="744634" y="638788"/>
                  <a:pt x="744634" y="372036"/>
                </a:cubicBezTo>
                <a:cubicBezTo>
                  <a:pt x="744634" y="166889"/>
                  <a:pt x="577608" y="0"/>
                  <a:pt x="372336" y="0"/>
                </a:cubicBezTo>
                <a:close/>
                <a:moveTo>
                  <a:pt x="389296" y="934710"/>
                </a:moveTo>
                <a:cubicBezTo>
                  <a:pt x="379470" y="943031"/>
                  <a:pt x="365183" y="943031"/>
                  <a:pt x="355357" y="934710"/>
                </a:cubicBezTo>
                <a:cubicBezTo>
                  <a:pt x="276497" y="868070"/>
                  <a:pt x="19229" y="630525"/>
                  <a:pt x="19229" y="372036"/>
                </a:cubicBezTo>
                <a:cubicBezTo>
                  <a:pt x="19229" y="177476"/>
                  <a:pt x="177640" y="19216"/>
                  <a:pt x="372336" y="19216"/>
                </a:cubicBezTo>
                <a:cubicBezTo>
                  <a:pt x="567013" y="19216"/>
                  <a:pt x="725404" y="177476"/>
                  <a:pt x="725404" y="372036"/>
                </a:cubicBezTo>
                <a:cubicBezTo>
                  <a:pt x="725404" y="630525"/>
                  <a:pt x="468155" y="868070"/>
                  <a:pt x="389296" y="934710"/>
                </a:cubicBezTo>
                <a:close/>
                <a:moveTo>
                  <a:pt x="372317" y="142139"/>
                </a:moveTo>
                <a:cubicBezTo>
                  <a:pt x="244423" y="142139"/>
                  <a:pt x="140374" y="246115"/>
                  <a:pt x="140374" y="373919"/>
                </a:cubicBezTo>
                <a:cubicBezTo>
                  <a:pt x="140374" y="501722"/>
                  <a:pt x="244423" y="605718"/>
                  <a:pt x="372317" y="605718"/>
                </a:cubicBezTo>
                <a:cubicBezTo>
                  <a:pt x="500211" y="605718"/>
                  <a:pt x="604260" y="501722"/>
                  <a:pt x="604260" y="373919"/>
                </a:cubicBezTo>
                <a:cubicBezTo>
                  <a:pt x="604260" y="246115"/>
                  <a:pt x="500211" y="142139"/>
                  <a:pt x="372317" y="142139"/>
                </a:cubicBezTo>
                <a:close/>
                <a:moveTo>
                  <a:pt x="372317" y="586502"/>
                </a:moveTo>
                <a:cubicBezTo>
                  <a:pt x="255018" y="586502"/>
                  <a:pt x="159603" y="491135"/>
                  <a:pt x="159603" y="373919"/>
                </a:cubicBezTo>
                <a:cubicBezTo>
                  <a:pt x="159603" y="256722"/>
                  <a:pt x="255018" y="161354"/>
                  <a:pt x="372317" y="161354"/>
                </a:cubicBezTo>
                <a:cubicBezTo>
                  <a:pt x="489615" y="161354"/>
                  <a:pt x="585031" y="256722"/>
                  <a:pt x="585031" y="373919"/>
                </a:cubicBezTo>
                <a:cubicBezTo>
                  <a:pt x="585031" y="491135"/>
                  <a:pt x="489615" y="586502"/>
                  <a:pt x="372317" y="586502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0" name="Google Shape;1520;p32"/>
          <p:cNvGrpSpPr/>
          <p:nvPr/>
        </p:nvGrpSpPr>
        <p:grpSpPr>
          <a:xfrm>
            <a:off x="-2662339" y="4917212"/>
            <a:ext cx="4713043" cy="7667830"/>
            <a:chOff x="0" y="0"/>
            <a:chExt cx="6284057" cy="10223773"/>
          </a:xfrm>
        </p:grpSpPr>
        <p:grpSp>
          <p:nvGrpSpPr>
            <p:cNvPr id="1521" name="Google Shape;1521;p32"/>
            <p:cNvGrpSpPr/>
            <p:nvPr/>
          </p:nvGrpSpPr>
          <p:grpSpPr>
            <a:xfrm rot="10800000">
              <a:off x="0" y="0"/>
              <a:ext cx="6284057" cy="10223773"/>
              <a:chOff x="0" y="0"/>
              <a:chExt cx="660400" cy="1074430"/>
            </a:xfrm>
          </p:grpSpPr>
          <p:sp>
            <p:nvSpPr>
              <p:cNvPr id="1522" name="Google Shape;1522;p32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2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9100" tIns="69100" rIns="69100" bIns="691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4" name="Google Shape;1524;p32"/>
            <p:cNvGrpSpPr/>
            <p:nvPr/>
          </p:nvGrpSpPr>
          <p:grpSpPr>
            <a:xfrm rot="10800000">
              <a:off x="420671" y="478925"/>
              <a:ext cx="5442715" cy="9265924"/>
              <a:chOff x="0" y="0"/>
              <a:chExt cx="660400" cy="1124295"/>
            </a:xfrm>
          </p:grpSpPr>
          <p:sp>
            <p:nvSpPr>
              <p:cNvPr id="1525" name="Google Shape;1525;p32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2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9100" tIns="69100" rIns="69100" bIns="691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27" name="Google Shape;1527;p32"/>
            <p:cNvGrpSpPr/>
            <p:nvPr/>
          </p:nvGrpSpPr>
          <p:grpSpPr>
            <a:xfrm rot="10800000">
              <a:off x="890341" y="1035154"/>
              <a:ext cx="4503375" cy="8153465"/>
              <a:chOff x="0" y="0"/>
              <a:chExt cx="660400" cy="1195670"/>
            </a:xfrm>
          </p:grpSpPr>
          <p:sp>
            <p:nvSpPr>
              <p:cNvPr id="1528" name="Google Shape;1528;p32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2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9100" tIns="69100" rIns="69100" bIns="691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0" name="Google Shape;1530;p32"/>
            <p:cNvGrpSpPr/>
            <p:nvPr/>
          </p:nvGrpSpPr>
          <p:grpSpPr>
            <a:xfrm rot="10800000">
              <a:off x="1367205" y="1586841"/>
              <a:ext cx="3549646" cy="7050091"/>
              <a:chOff x="0" y="0"/>
              <a:chExt cx="660400" cy="1311646"/>
            </a:xfrm>
          </p:grpSpPr>
          <p:sp>
            <p:nvSpPr>
              <p:cNvPr id="1531" name="Google Shape;1531;p32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2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9100" tIns="69100" rIns="69100" bIns="691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3" name="Google Shape;1533;p32"/>
            <p:cNvGrpSpPr/>
            <p:nvPr/>
          </p:nvGrpSpPr>
          <p:grpSpPr>
            <a:xfrm rot="10800000">
              <a:off x="1767947" y="2038058"/>
              <a:ext cx="2748163" cy="6147657"/>
              <a:chOff x="0" y="0"/>
              <a:chExt cx="660400" cy="1477319"/>
            </a:xfrm>
          </p:grpSpPr>
          <p:sp>
            <p:nvSpPr>
              <p:cNvPr id="1534" name="Google Shape;1534;p32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2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9100" tIns="69100" rIns="69100" bIns="691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6" name="Google Shape;1536;p32"/>
            <p:cNvGrpSpPr/>
            <p:nvPr/>
          </p:nvGrpSpPr>
          <p:grpSpPr>
            <a:xfrm rot="10800000">
              <a:off x="2115757" y="2469461"/>
              <a:ext cx="2052543" cy="5284852"/>
              <a:chOff x="0" y="0"/>
              <a:chExt cx="660400" cy="1700386"/>
            </a:xfrm>
          </p:grpSpPr>
          <p:sp>
            <p:nvSpPr>
              <p:cNvPr id="1537" name="Google Shape;1537;p32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2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9100" tIns="69100" rIns="69100" bIns="691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aphicFrame>
        <p:nvGraphicFramePr>
          <p:cNvPr id="1539" name="Google Shape;1539;p32"/>
          <p:cNvGraphicFramePr/>
          <p:nvPr/>
        </p:nvGraphicFramePr>
        <p:xfrm>
          <a:off x="1028700" y="319355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{B5F0D9FC-670A-4234-9623-EA1020B4F34C}</a:tableStyleId>
              </a:tblPr>
              <a:tblGrid>
                <a:gridCol w="1678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8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8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8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8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08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081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081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081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2081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2081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2081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7846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YEAR</a:t>
                      </a:r>
                      <a:endParaRPr sz="1100"/>
                    </a:p>
                  </a:txBody>
                  <a:tcPr marL="91450" marR="91450" marT="45725" marB="45725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JAN</a:t>
                      </a:r>
                      <a:endParaRPr sz="11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FEB</a:t>
                      </a:r>
                      <a:endParaRPr sz="11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</a:t>
                      </a:r>
                      <a:endParaRPr sz="11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APRIL</a:t>
                      </a:r>
                      <a:endParaRPr sz="11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MAY</a:t>
                      </a:r>
                      <a:endParaRPr sz="11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JUNE</a:t>
                      </a:r>
                      <a:endParaRPr sz="11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JULY</a:t>
                      </a:r>
                      <a:endParaRPr sz="11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AUG</a:t>
                      </a:r>
                      <a:endParaRPr sz="11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SEPT</a:t>
                      </a:r>
                      <a:endParaRPr sz="11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OCT</a:t>
                      </a:r>
                      <a:endParaRPr sz="11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NOV</a:t>
                      </a:r>
                      <a:endParaRPr sz="11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DEC</a:t>
                      </a:r>
                      <a:endParaRPr sz="11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1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Action Point</a:t>
                      </a:r>
                      <a:endParaRPr sz="1100"/>
                    </a:p>
                  </a:txBody>
                  <a:tcPr marL="91450" marR="91450" marT="45725" marB="45725">
                    <a:lnL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5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6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Action Point</a:t>
                      </a:r>
                      <a:endParaRPr sz="1100"/>
                    </a:p>
                  </a:txBody>
                  <a:tcPr marL="91450" marR="91450" marT="45725" marB="45725">
                    <a:lnL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63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Action Point</a:t>
                      </a:r>
                      <a:endParaRPr sz="1100"/>
                    </a:p>
                  </a:txBody>
                  <a:tcPr marL="91450" marR="91450" marT="45725" marB="45725">
                    <a:lnL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91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Action Point</a:t>
                      </a:r>
                      <a:endParaRPr sz="1100"/>
                    </a:p>
                  </a:txBody>
                  <a:tcPr marL="91450" marR="91450" marT="45725" marB="45725">
                    <a:lnL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90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5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250" cap="flat" cmpd="sng">
                      <a:solidFill>
                        <a:srgbClr val="EDECE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540" name="Google Shape;1540;p32"/>
          <p:cNvCxnSpPr/>
          <p:nvPr/>
        </p:nvCxnSpPr>
        <p:spPr>
          <a:xfrm>
            <a:off x="2773511" y="4627653"/>
            <a:ext cx="4679123" cy="0"/>
          </a:xfrm>
          <a:prstGeom prst="straightConnector1">
            <a:avLst/>
          </a:prstGeom>
          <a:noFill/>
          <a:ln w="285750" cap="flat" cmpd="sng">
            <a:solidFill>
              <a:srgbClr val="7DBFF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1" name="Google Shape;1541;p32"/>
          <p:cNvCxnSpPr/>
          <p:nvPr/>
        </p:nvCxnSpPr>
        <p:spPr>
          <a:xfrm>
            <a:off x="6466863" y="5908298"/>
            <a:ext cx="4679123" cy="0"/>
          </a:xfrm>
          <a:prstGeom prst="straightConnector1">
            <a:avLst/>
          </a:prstGeom>
          <a:noFill/>
          <a:ln w="285750" cap="flat" cmpd="sng">
            <a:solidFill>
              <a:srgbClr val="B89D4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2" name="Google Shape;1542;p32"/>
          <p:cNvCxnSpPr/>
          <p:nvPr/>
        </p:nvCxnSpPr>
        <p:spPr>
          <a:xfrm>
            <a:off x="10073426" y="7327803"/>
            <a:ext cx="4679123" cy="0"/>
          </a:xfrm>
          <a:prstGeom prst="straightConnector1">
            <a:avLst/>
          </a:prstGeom>
          <a:noFill/>
          <a:ln w="285750" cap="flat" cmpd="sng">
            <a:solidFill>
              <a:srgbClr val="7DBFF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43" name="Google Shape;1543;p32"/>
          <p:cNvCxnSpPr/>
          <p:nvPr/>
        </p:nvCxnSpPr>
        <p:spPr>
          <a:xfrm>
            <a:off x="12580177" y="8751126"/>
            <a:ext cx="4171309" cy="0"/>
          </a:xfrm>
          <a:prstGeom prst="straightConnector1">
            <a:avLst/>
          </a:prstGeom>
          <a:noFill/>
          <a:ln w="285750" cap="flat" cmpd="sng">
            <a:solidFill>
              <a:srgbClr val="B89D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44" name="Google Shape;1544;p32"/>
          <p:cNvSpPr txBox="1"/>
          <p:nvPr/>
        </p:nvSpPr>
        <p:spPr>
          <a:xfrm>
            <a:off x="1102296" y="828675"/>
            <a:ext cx="10757187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Add a Roadmap Page</a:t>
            </a:r>
            <a:endParaRPr/>
          </a:p>
        </p:txBody>
      </p:sp>
      <p:sp>
        <p:nvSpPr>
          <p:cNvPr id="1545" name="Google Shape;1545;p32"/>
          <p:cNvSpPr txBox="1"/>
          <p:nvPr/>
        </p:nvSpPr>
        <p:spPr>
          <a:xfrm>
            <a:off x="1102296" y="2112726"/>
            <a:ext cx="9705372" cy="519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Elaborate on the data you want to discuss </a:t>
            </a:r>
            <a:endParaRPr/>
          </a:p>
        </p:txBody>
      </p:sp>
      <p:grpSp>
        <p:nvGrpSpPr>
          <p:cNvPr id="1546" name="Google Shape;1546;p32"/>
          <p:cNvGrpSpPr/>
          <p:nvPr/>
        </p:nvGrpSpPr>
        <p:grpSpPr>
          <a:xfrm rot="-13330">
            <a:off x="15053066" y="-7366233"/>
            <a:ext cx="6527018" cy="10619055"/>
            <a:chOff x="0" y="0"/>
            <a:chExt cx="660400" cy="1074430"/>
          </a:xfrm>
        </p:grpSpPr>
        <p:sp>
          <p:nvSpPr>
            <p:cNvPr id="1547" name="Google Shape;1547;p32"/>
            <p:cNvSpPr/>
            <p:nvPr/>
          </p:nvSpPr>
          <p:spPr>
            <a:xfrm>
              <a:off x="0" y="0"/>
              <a:ext cx="660400" cy="1074430"/>
            </a:xfrm>
            <a:custGeom>
              <a:avLst/>
              <a:gdLst/>
              <a:ahLst/>
              <a:cxnLst/>
              <a:rect l="l" t="t" r="r" b="b"/>
              <a:pathLst>
                <a:path w="660400" h="1074430" extrusionOk="0">
                  <a:moveTo>
                    <a:pt x="220252" y="1055361"/>
                  </a:moveTo>
                  <a:cubicBezTo>
                    <a:pt x="254109" y="1066875"/>
                    <a:pt x="292600" y="1074430"/>
                    <a:pt x="330378" y="1074430"/>
                  </a:cubicBezTo>
                  <a:cubicBezTo>
                    <a:pt x="368157" y="1074430"/>
                    <a:pt x="404509" y="1067953"/>
                    <a:pt x="438009" y="1056439"/>
                  </a:cubicBezTo>
                  <a:cubicBezTo>
                    <a:pt x="438723" y="1056080"/>
                    <a:pt x="439435" y="1056080"/>
                    <a:pt x="440148" y="1055720"/>
                  </a:cubicBezTo>
                  <a:cubicBezTo>
                    <a:pt x="565955" y="1009665"/>
                    <a:pt x="658618" y="888051"/>
                    <a:pt x="660400" y="74011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39567"/>
                  </a:lnTo>
                  <a:cubicBezTo>
                    <a:pt x="1782" y="888770"/>
                    <a:pt x="93019" y="1010385"/>
                    <a:pt x="220252" y="105536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2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9" name="Google Shape;1549;p32"/>
          <p:cNvGrpSpPr/>
          <p:nvPr/>
        </p:nvGrpSpPr>
        <p:grpSpPr>
          <a:xfrm rot="-13330">
            <a:off x="15518804" y="-6849741"/>
            <a:ext cx="5653147" cy="9624172"/>
            <a:chOff x="0" y="0"/>
            <a:chExt cx="660400" cy="1124295"/>
          </a:xfrm>
        </p:grpSpPr>
        <p:sp>
          <p:nvSpPr>
            <p:cNvPr id="1550" name="Google Shape;1550;p32"/>
            <p:cNvSpPr/>
            <p:nvPr/>
          </p:nvSpPr>
          <p:spPr>
            <a:xfrm>
              <a:off x="0" y="0"/>
              <a:ext cx="660400" cy="1124295"/>
            </a:xfrm>
            <a:custGeom>
              <a:avLst/>
              <a:gdLst/>
              <a:ahLst/>
              <a:cxnLst/>
              <a:rect l="l" t="t" r="r" b="b"/>
              <a:pathLst>
                <a:path w="660400" h="1124295" extrusionOk="0">
                  <a:moveTo>
                    <a:pt x="220252" y="1105226"/>
                  </a:moveTo>
                  <a:cubicBezTo>
                    <a:pt x="254109" y="1116739"/>
                    <a:pt x="292600" y="1124295"/>
                    <a:pt x="330378" y="1124295"/>
                  </a:cubicBezTo>
                  <a:cubicBezTo>
                    <a:pt x="368157" y="1124295"/>
                    <a:pt x="404509" y="1117818"/>
                    <a:pt x="438009" y="1106304"/>
                  </a:cubicBezTo>
                  <a:cubicBezTo>
                    <a:pt x="438723" y="1105945"/>
                    <a:pt x="439435" y="1105945"/>
                    <a:pt x="440148" y="1105585"/>
                  </a:cubicBezTo>
                  <a:cubicBezTo>
                    <a:pt x="565955" y="1059530"/>
                    <a:pt x="658618" y="937916"/>
                    <a:pt x="660400" y="78887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88288"/>
                  </a:lnTo>
                  <a:cubicBezTo>
                    <a:pt x="1782" y="938635"/>
                    <a:pt x="93019" y="1060250"/>
                    <a:pt x="220252" y="110522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2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2" name="Google Shape;1552;p32"/>
          <p:cNvGrpSpPr/>
          <p:nvPr/>
        </p:nvGrpSpPr>
        <p:grpSpPr>
          <a:xfrm rot="-13330">
            <a:off x="16006766" y="-6233907"/>
            <a:ext cx="4677489" cy="8468703"/>
            <a:chOff x="0" y="0"/>
            <a:chExt cx="660400" cy="1195670"/>
          </a:xfrm>
        </p:grpSpPr>
        <p:sp>
          <p:nvSpPr>
            <p:cNvPr id="1553" name="Google Shape;1553;p32"/>
            <p:cNvSpPr/>
            <p:nvPr/>
          </p:nvSpPr>
          <p:spPr>
            <a:xfrm>
              <a:off x="0" y="0"/>
              <a:ext cx="660400" cy="1195670"/>
            </a:xfrm>
            <a:custGeom>
              <a:avLst/>
              <a:gdLst/>
              <a:ahLst/>
              <a:cxnLst/>
              <a:rect l="l" t="t" r="r" b="b"/>
              <a:pathLst>
                <a:path w="660400" h="1195670" extrusionOk="0">
                  <a:moveTo>
                    <a:pt x="220252" y="1176601"/>
                  </a:moveTo>
                  <a:cubicBezTo>
                    <a:pt x="254109" y="1188114"/>
                    <a:pt x="292600" y="1195670"/>
                    <a:pt x="330378" y="1195670"/>
                  </a:cubicBezTo>
                  <a:cubicBezTo>
                    <a:pt x="368157" y="1195670"/>
                    <a:pt x="404509" y="1189193"/>
                    <a:pt x="438009" y="1177679"/>
                  </a:cubicBezTo>
                  <a:cubicBezTo>
                    <a:pt x="438723" y="1177320"/>
                    <a:pt x="439435" y="1177320"/>
                    <a:pt x="440148" y="1176960"/>
                  </a:cubicBezTo>
                  <a:cubicBezTo>
                    <a:pt x="565955" y="1130905"/>
                    <a:pt x="658618" y="1009291"/>
                    <a:pt x="660400" y="85866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858026"/>
                  </a:lnTo>
                  <a:cubicBezTo>
                    <a:pt x="1782" y="1010010"/>
                    <a:pt x="93019" y="1131625"/>
                    <a:pt x="220252" y="117660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2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5" name="Google Shape;1555;p32"/>
          <p:cNvGrpSpPr/>
          <p:nvPr/>
        </p:nvGrpSpPr>
        <p:grpSpPr>
          <a:xfrm rot="-13330">
            <a:off x="16501783" y="-5622358"/>
            <a:ext cx="3686886" cy="7322669"/>
            <a:chOff x="0" y="0"/>
            <a:chExt cx="660400" cy="1311646"/>
          </a:xfrm>
        </p:grpSpPr>
        <p:sp>
          <p:nvSpPr>
            <p:cNvPr id="1556" name="Google Shape;1556;p32"/>
            <p:cNvSpPr/>
            <p:nvPr/>
          </p:nvSpPr>
          <p:spPr>
            <a:xfrm>
              <a:off x="0" y="0"/>
              <a:ext cx="660400" cy="1311646"/>
            </a:xfrm>
            <a:custGeom>
              <a:avLst/>
              <a:gdLst/>
              <a:ahLst/>
              <a:cxnLst/>
              <a:rect l="l" t="t" r="r" b="b"/>
              <a:pathLst>
                <a:path w="660400" h="1311646" extrusionOk="0">
                  <a:moveTo>
                    <a:pt x="220252" y="1292577"/>
                  </a:moveTo>
                  <a:cubicBezTo>
                    <a:pt x="254109" y="1304091"/>
                    <a:pt x="292600" y="1311646"/>
                    <a:pt x="330378" y="1311646"/>
                  </a:cubicBezTo>
                  <a:cubicBezTo>
                    <a:pt x="368157" y="1311646"/>
                    <a:pt x="404509" y="1305169"/>
                    <a:pt x="438009" y="1293656"/>
                  </a:cubicBezTo>
                  <a:cubicBezTo>
                    <a:pt x="438723" y="1293296"/>
                    <a:pt x="439435" y="1293296"/>
                    <a:pt x="440148" y="1292937"/>
                  </a:cubicBezTo>
                  <a:cubicBezTo>
                    <a:pt x="565955" y="1246881"/>
                    <a:pt x="658618" y="1125267"/>
                    <a:pt x="660400" y="9720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71342"/>
                  </a:lnTo>
                  <a:cubicBezTo>
                    <a:pt x="1782" y="1125986"/>
                    <a:pt x="93019" y="1247601"/>
                    <a:pt x="220252" y="129257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2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8" name="Google Shape;1558;p32"/>
          <p:cNvGrpSpPr/>
          <p:nvPr/>
        </p:nvGrpSpPr>
        <p:grpSpPr>
          <a:xfrm rot="-13330">
            <a:off x="16918025" y="-5151980"/>
            <a:ext cx="2854415" cy="6385344"/>
            <a:chOff x="0" y="0"/>
            <a:chExt cx="660400" cy="1477319"/>
          </a:xfrm>
        </p:grpSpPr>
        <p:sp>
          <p:nvSpPr>
            <p:cNvPr id="1559" name="Google Shape;1559;p32"/>
            <p:cNvSpPr/>
            <p:nvPr/>
          </p:nvSpPr>
          <p:spPr>
            <a:xfrm>
              <a:off x="0" y="0"/>
              <a:ext cx="660400" cy="1477319"/>
            </a:xfrm>
            <a:custGeom>
              <a:avLst/>
              <a:gdLst/>
              <a:ahLst/>
              <a:cxnLst/>
              <a:rect l="l" t="t" r="r" b="b"/>
              <a:pathLst>
                <a:path w="660400" h="1477319" extrusionOk="0">
                  <a:moveTo>
                    <a:pt x="220252" y="1458250"/>
                  </a:moveTo>
                  <a:cubicBezTo>
                    <a:pt x="254109" y="1469763"/>
                    <a:pt x="292600" y="1477319"/>
                    <a:pt x="330378" y="1477319"/>
                  </a:cubicBezTo>
                  <a:cubicBezTo>
                    <a:pt x="368157" y="1477319"/>
                    <a:pt x="404509" y="1470842"/>
                    <a:pt x="438009" y="1459328"/>
                  </a:cubicBezTo>
                  <a:cubicBezTo>
                    <a:pt x="438723" y="1458968"/>
                    <a:pt x="439435" y="1458968"/>
                    <a:pt x="440148" y="1458609"/>
                  </a:cubicBezTo>
                  <a:cubicBezTo>
                    <a:pt x="565955" y="1412554"/>
                    <a:pt x="658618" y="1290940"/>
                    <a:pt x="660400" y="11340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33214"/>
                  </a:lnTo>
                  <a:cubicBezTo>
                    <a:pt x="1782" y="1291659"/>
                    <a:pt x="93019" y="1413274"/>
                    <a:pt x="220252" y="145825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2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1" name="Google Shape;1561;p32"/>
          <p:cNvGrpSpPr/>
          <p:nvPr/>
        </p:nvGrpSpPr>
        <p:grpSpPr>
          <a:xfrm rot="-13330">
            <a:off x="17279195" y="-4726250"/>
            <a:ext cx="2131901" cy="5489180"/>
            <a:chOff x="0" y="0"/>
            <a:chExt cx="660400" cy="1700386"/>
          </a:xfrm>
        </p:grpSpPr>
        <p:sp>
          <p:nvSpPr>
            <p:cNvPr id="1562" name="Google Shape;1562;p32"/>
            <p:cNvSpPr/>
            <p:nvPr/>
          </p:nvSpPr>
          <p:spPr>
            <a:xfrm>
              <a:off x="0" y="0"/>
              <a:ext cx="660400" cy="1700386"/>
            </a:xfrm>
            <a:custGeom>
              <a:avLst/>
              <a:gdLst/>
              <a:ahLst/>
              <a:cxnLst/>
              <a:rect l="l" t="t" r="r" b="b"/>
              <a:pathLst>
                <a:path w="660400" h="1700386" extrusionOk="0">
                  <a:moveTo>
                    <a:pt x="220252" y="1681317"/>
                  </a:moveTo>
                  <a:cubicBezTo>
                    <a:pt x="254109" y="1692831"/>
                    <a:pt x="292600" y="1700386"/>
                    <a:pt x="330378" y="1700386"/>
                  </a:cubicBezTo>
                  <a:cubicBezTo>
                    <a:pt x="368157" y="1700386"/>
                    <a:pt x="404509" y="1693909"/>
                    <a:pt x="438009" y="1682396"/>
                  </a:cubicBezTo>
                  <a:cubicBezTo>
                    <a:pt x="438723" y="1682036"/>
                    <a:pt x="439435" y="1682036"/>
                    <a:pt x="440148" y="1681677"/>
                  </a:cubicBezTo>
                  <a:cubicBezTo>
                    <a:pt x="565955" y="1635621"/>
                    <a:pt x="658618" y="1514007"/>
                    <a:pt x="660400" y="135216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351165"/>
                  </a:lnTo>
                  <a:cubicBezTo>
                    <a:pt x="1782" y="1514726"/>
                    <a:pt x="93019" y="1636342"/>
                    <a:pt x="220252" y="16813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2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FF8"/>
        </a:solidFill>
        <a:effectLst/>
      </p:bgPr>
    </p:bg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8" name="Google Shape;1568;p33"/>
          <p:cNvGrpSpPr/>
          <p:nvPr/>
        </p:nvGrpSpPr>
        <p:grpSpPr>
          <a:xfrm rot="-13330">
            <a:off x="-1340278" y="-1681029"/>
            <a:ext cx="3686886" cy="7322669"/>
            <a:chOff x="0" y="0"/>
            <a:chExt cx="660400" cy="1311646"/>
          </a:xfrm>
        </p:grpSpPr>
        <p:sp>
          <p:nvSpPr>
            <p:cNvPr id="1569" name="Google Shape;1569;p33"/>
            <p:cNvSpPr/>
            <p:nvPr/>
          </p:nvSpPr>
          <p:spPr>
            <a:xfrm>
              <a:off x="0" y="0"/>
              <a:ext cx="660400" cy="1311646"/>
            </a:xfrm>
            <a:custGeom>
              <a:avLst/>
              <a:gdLst/>
              <a:ahLst/>
              <a:cxnLst/>
              <a:rect l="l" t="t" r="r" b="b"/>
              <a:pathLst>
                <a:path w="660400" h="1311646" extrusionOk="0">
                  <a:moveTo>
                    <a:pt x="220252" y="1292577"/>
                  </a:moveTo>
                  <a:cubicBezTo>
                    <a:pt x="254109" y="1304091"/>
                    <a:pt x="292600" y="1311646"/>
                    <a:pt x="330378" y="1311646"/>
                  </a:cubicBezTo>
                  <a:cubicBezTo>
                    <a:pt x="368157" y="1311646"/>
                    <a:pt x="404509" y="1305169"/>
                    <a:pt x="438009" y="1293656"/>
                  </a:cubicBezTo>
                  <a:cubicBezTo>
                    <a:pt x="438723" y="1293296"/>
                    <a:pt x="439435" y="1293296"/>
                    <a:pt x="440148" y="1292937"/>
                  </a:cubicBezTo>
                  <a:cubicBezTo>
                    <a:pt x="565955" y="1246881"/>
                    <a:pt x="658618" y="1125267"/>
                    <a:pt x="660400" y="9720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71342"/>
                  </a:lnTo>
                  <a:cubicBezTo>
                    <a:pt x="1782" y="1125986"/>
                    <a:pt x="93019" y="1247601"/>
                    <a:pt x="220252" y="129257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3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1" name="Google Shape;1571;p33"/>
          <p:cNvGrpSpPr/>
          <p:nvPr/>
        </p:nvGrpSpPr>
        <p:grpSpPr>
          <a:xfrm>
            <a:off x="-2780907" y="-3341836"/>
            <a:ext cx="6568145" cy="10644284"/>
            <a:chOff x="1" y="1"/>
            <a:chExt cx="8757526" cy="14192379"/>
          </a:xfrm>
        </p:grpSpPr>
        <p:grpSp>
          <p:nvGrpSpPr>
            <p:cNvPr id="1572" name="Google Shape;1572;p33"/>
            <p:cNvGrpSpPr/>
            <p:nvPr/>
          </p:nvGrpSpPr>
          <p:grpSpPr>
            <a:xfrm rot="-13330">
              <a:off x="27419" y="16820"/>
              <a:ext cx="8702690" cy="14158740"/>
              <a:chOff x="0" y="0"/>
              <a:chExt cx="660400" cy="1074430"/>
            </a:xfrm>
          </p:grpSpPr>
          <p:sp>
            <p:nvSpPr>
              <p:cNvPr id="1573" name="Google Shape;1573;p33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5" name="Google Shape;1575;p33"/>
            <p:cNvGrpSpPr/>
            <p:nvPr/>
          </p:nvGrpSpPr>
          <p:grpSpPr>
            <a:xfrm rot="-13330">
              <a:off x="609999" y="680075"/>
              <a:ext cx="7537530" cy="12832230"/>
              <a:chOff x="0" y="0"/>
              <a:chExt cx="660400" cy="1124295"/>
            </a:xfrm>
          </p:grpSpPr>
          <p:sp>
            <p:nvSpPr>
              <p:cNvPr id="1576" name="Google Shape;1576;p33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78" name="Google Shape;1578;p33"/>
            <p:cNvGrpSpPr/>
            <p:nvPr/>
          </p:nvGrpSpPr>
          <p:grpSpPr>
            <a:xfrm rot="-13330">
              <a:off x="1260438" y="1450388"/>
              <a:ext cx="6236652" cy="11291604"/>
              <a:chOff x="0" y="0"/>
              <a:chExt cx="660400" cy="1195670"/>
            </a:xfrm>
          </p:grpSpPr>
          <p:sp>
            <p:nvSpPr>
              <p:cNvPr id="1579" name="Google Shape;1579;p33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1" name="Google Shape;1581;p33"/>
            <p:cNvGrpSpPr/>
            <p:nvPr/>
          </p:nvGrpSpPr>
          <p:grpSpPr>
            <a:xfrm rot="-13330">
              <a:off x="2475820" y="2839294"/>
              <a:ext cx="3805887" cy="8513792"/>
              <a:chOff x="0" y="0"/>
              <a:chExt cx="660400" cy="1477319"/>
            </a:xfrm>
          </p:grpSpPr>
          <p:sp>
            <p:nvSpPr>
              <p:cNvPr id="1582" name="Google Shape;1582;p33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84" name="Google Shape;1584;p33"/>
            <p:cNvGrpSpPr/>
            <p:nvPr/>
          </p:nvGrpSpPr>
          <p:grpSpPr>
            <a:xfrm rot="-13330">
              <a:off x="2957497" y="3436736"/>
              <a:ext cx="2842534" cy="7318907"/>
              <a:chOff x="0" y="0"/>
              <a:chExt cx="660400" cy="1700386"/>
            </a:xfrm>
          </p:grpSpPr>
          <p:sp>
            <p:nvSpPr>
              <p:cNvPr id="1585" name="Google Shape;1585;p33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87" name="Google Shape;1587;p33"/>
          <p:cNvGrpSpPr/>
          <p:nvPr/>
        </p:nvGrpSpPr>
        <p:grpSpPr>
          <a:xfrm>
            <a:off x="15024491" y="6273855"/>
            <a:ext cx="6527018" cy="10619055"/>
            <a:chOff x="0" y="0"/>
            <a:chExt cx="8702690" cy="14158740"/>
          </a:xfrm>
        </p:grpSpPr>
        <p:grpSp>
          <p:nvGrpSpPr>
            <p:cNvPr id="1588" name="Google Shape;1588;p33"/>
            <p:cNvGrpSpPr/>
            <p:nvPr/>
          </p:nvGrpSpPr>
          <p:grpSpPr>
            <a:xfrm rot="10800000">
              <a:off x="0" y="0"/>
              <a:ext cx="8702690" cy="14158740"/>
              <a:chOff x="0" y="0"/>
              <a:chExt cx="660400" cy="1074430"/>
            </a:xfrm>
          </p:grpSpPr>
          <p:sp>
            <p:nvSpPr>
              <p:cNvPr id="1589" name="Google Shape;1589;p33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1" name="Google Shape;1591;p33"/>
            <p:cNvGrpSpPr/>
            <p:nvPr/>
          </p:nvGrpSpPr>
          <p:grpSpPr>
            <a:xfrm rot="10800000">
              <a:off x="582580" y="663255"/>
              <a:ext cx="7537530" cy="12832230"/>
              <a:chOff x="0" y="0"/>
              <a:chExt cx="660400" cy="1124295"/>
            </a:xfrm>
          </p:grpSpPr>
          <p:sp>
            <p:nvSpPr>
              <p:cNvPr id="1592" name="Google Shape;1592;p33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4" name="Google Shape;1594;p33"/>
            <p:cNvGrpSpPr/>
            <p:nvPr/>
          </p:nvGrpSpPr>
          <p:grpSpPr>
            <a:xfrm rot="10800000">
              <a:off x="1233019" y="1433568"/>
              <a:ext cx="6236652" cy="11291604"/>
              <a:chOff x="0" y="0"/>
              <a:chExt cx="660400" cy="1195670"/>
            </a:xfrm>
          </p:grpSpPr>
          <p:sp>
            <p:nvSpPr>
              <p:cNvPr id="1595" name="Google Shape;1595;p33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7" name="Google Shape;1597;p33"/>
            <p:cNvGrpSpPr/>
            <p:nvPr/>
          </p:nvGrpSpPr>
          <p:grpSpPr>
            <a:xfrm rot="10800000">
              <a:off x="1893421" y="2197591"/>
              <a:ext cx="4915848" cy="9763559"/>
              <a:chOff x="0" y="0"/>
              <a:chExt cx="660400" cy="1311646"/>
            </a:xfrm>
          </p:grpSpPr>
          <p:sp>
            <p:nvSpPr>
              <p:cNvPr id="1598" name="Google Shape;1598;p33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3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0" name="Google Shape;1600;p33"/>
            <p:cNvGrpSpPr/>
            <p:nvPr/>
          </p:nvGrpSpPr>
          <p:grpSpPr>
            <a:xfrm rot="10800000">
              <a:off x="2448402" y="2822474"/>
              <a:ext cx="3805887" cy="8513792"/>
              <a:chOff x="0" y="0"/>
              <a:chExt cx="660400" cy="1477319"/>
            </a:xfrm>
          </p:grpSpPr>
          <p:sp>
            <p:nvSpPr>
              <p:cNvPr id="1601" name="Google Shape;1601;p33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3" name="Google Shape;1603;p33"/>
            <p:cNvGrpSpPr/>
            <p:nvPr/>
          </p:nvGrpSpPr>
          <p:grpSpPr>
            <a:xfrm rot="10800000">
              <a:off x="2930078" y="3419917"/>
              <a:ext cx="2842534" cy="7318907"/>
              <a:chOff x="0" y="0"/>
              <a:chExt cx="660400" cy="1700386"/>
            </a:xfrm>
          </p:grpSpPr>
          <p:sp>
            <p:nvSpPr>
              <p:cNvPr id="1604" name="Google Shape;1604;p33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06" name="Google Shape;1606;p3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1607" name="Google Shape;1607;p3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608" name="Google Shape;1608;p33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9" name="Google Shape;1609;p33"/>
          <p:cNvGrpSpPr/>
          <p:nvPr/>
        </p:nvGrpSpPr>
        <p:grpSpPr>
          <a:xfrm>
            <a:off x="1478126" y="1547992"/>
            <a:ext cx="15312697" cy="7237746"/>
            <a:chOff x="0" y="0"/>
            <a:chExt cx="4032974" cy="1906238"/>
          </a:xfrm>
        </p:grpSpPr>
        <p:sp>
          <p:nvSpPr>
            <p:cNvPr id="1610" name="Google Shape;1610;p33"/>
            <p:cNvSpPr/>
            <p:nvPr/>
          </p:nvSpPr>
          <p:spPr>
            <a:xfrm>
              <a:off x="0" y="0"/>
              <a:ext cx="4032974" cy="1906238"/>
            </a:xfrm>
            <a:custGeom>
              <a:avLst/>
              <a:gdLst/>
              <a:ahLst/>
              <a:cxnLst/>
              <a:rect l="l" t="t" r="r" b="b"/>
              <a:pathLst>
                <a:path w="4032974" h="1906238" extrusionOk="0">
                  <a:moveTo>
                    <a:pt x="0" y="0"/>
                  </a:moveTo>
                  <a:lnTo>
                    <a:pt x="4032974" y="0"/>
                  </a:lnTo>
                  <a:lnTo>
                    <a:pt x="4032974" y="1906238"/>
                  </a:lnTo>
                  <a:lnTo>
                    <a:pt x="0" y="19062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611" name="Google Shape;1611;p33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2" name="Google Shape;1612;p33"/>
          <p:cNvSpPr txBox="1"/>
          <p:nvPr/>
        </p:nvSpPr>
        <p:spPr>
          <a:xfrm>
            <a:off x="2792921" y="3051625"/>
            <a:ext cx="227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STRENGTHS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3" name="Google Shape;1613;p33"/>
          <p:cNvSpPr txBox="1"/>
          <p:nvPr/>
        </p:nvSpPr>
        <p:spPr>
          <a:xfrm>
            <a:off x="2792921" y="3583026"/>
            <a:ext cx="4222800" cy="9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What are you doing well?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What sets you apart?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What are your good qualities?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4" name="Google Shape;1614;p33"/>
          <p:cNvSpPr txBox="1"/>
          <p:nvPr/>
        </p:nvSpPr>
        <p:spPr>
          <a:xfrm>
            <a:off x="2792921" y="1489525"/>
            <a:ext cx="661997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>
                <a:solidFill>
                  <a:srgbClr val="B89D40"/>
                </a:solidFill>
                <a:latin typeface="Alice"/>
                <a:ea typeface="Alice"/>
                <a:cs typeface="Alice"/>
                <a:sym typeface="Alice"/>
              </a:rPr>
              <a:t>S</a:t>
            </a:r>
            <a:endParaRPr/>
          </a:p>
        </p:txBody>
      </p:sp>
      <p:sp>
        <p:nvSpPr>
          <p:cNvPr id="1615" name="Google Shape;1615;p33"/>
          <p:cNvSpPr txBox="1"/>
          <p:nvPr/>
        </p:nvSpPr>
        <p:spPr>
          <a:xfrm>
            <a:off x="2792921" y="6608724"/>
            <a:ext cx="3190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OPPORTUNITIES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6" name="Google Shape;1616;p33"/>
          <p:cNvSpPr txBox="1"/>
          <p:nvPr/>
        </p:nvSpPr>
        <p:spPr>
          <a:xfrm>
            <a:off x="2792921" y="7130600"/>
            <a:ext cx="3404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What are your goals?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Are demands shifting?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How can it be improved?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7" name="Google Shape;1617;p33"/>
          <p:cNvSpPr txBox="1"/>
          <p:nvPr/>
        </p:nvSpPr>
        <p:spPr>
          <a:xfrm>
            <a:off x="2792921" y="4972891"/>
            <a:ext cx="661997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>
                <a:solidFill>
                  <a:srgbClr val="B89D40"/>
                </a:solidFill>
                <a:latin typeface="Alice"/>
                <a:ea typeface="Alice"/>
                <a:cs typeface="Alice"/>
                <a:sym typeface="Alice"/>
              </a:rPr>
              <a:t>O</a:t>
            </a:r>
            <a:endParaRPr/>
          </a:p>
        </p:txBody>
      </p:sp>
      <p:sp>
        <p:nvSpPr>
          <p:cNvPr id="1618" name="Google Shape;1618;p33"/>
          <p:cNvSpPr txBox="1"/>
          <p:nvPr/>
        </p:nvSpPr>
        <p:spPr>
          <a:xfrm>
            <a:off x="10496662" y="3051625"/>
            <a:ext cx="320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WEAKNESSES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9" name="Google Shape;1619;p33"/>
          <p:cNvSpPr txBox="1"/>
          <p:nvPr/>
        </p:nvSpPr>
        <p:spPr>
          <a:xfrm>
            <a:off x="10496662" y="3583026"/>
            <a:ext cx="5397600" cy="12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Where do you need to improve?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Are resources adequate? What do others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do better than you?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9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0" name="Google Shape;1620;p33"/>
          <p:cNvSpPr txBox="1"/>
          <p:nvPr/>
        </p:nvSpPr>
        <p:spPr>
          <a:xfrm>
            <a:off x="10496662" y="1489525"/>
            <a:ext cx="661997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>
                <a:solidFill>
                  <a:srgbClr val="B89D40"/>
                </a:solidFill>
                <a:latin typeface="Alice"/>
                <a:ea typeface="Alice"/>
                <a:cs typeface="Alice"/>
                <a:sym typeface="Alice"/>
              </a:rPr>
              <a:t>W</a:t>
            </a:r>
            <a:endParaRPr/>
          </a:p>
        </p:txBody>
      </p:sp>
      <p:sp>
        <p:nvSpPr>
          <p:cNvPr id="1621" name="Google Shape;1621;p33"/>
          <p:cNvSpPr txBox="1"/>
          <p:nvPr/>
        </p:nvSpPr>
        <p:spPr>
          <a:xfrm>
            <a:off x="10496662" y="6608724"/>
            <a:ext cx="168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THREATS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2" name="Google Shape;1622;p33"/>
          <p:cNvSpPr txBox="1"/>
          <p:nvPr/>
        </p:nvSpPr>
        <p:spPr>
          <a:xfrm>
            <a:off x="10496662" y="7130600"/>
            <a:ext cx="4850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What are the blockers you're facing?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What are factors outside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of your control?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3" name="Google Shape;1623;p33"/>
          <p:cNvSpPr txBox="1"/>
          <p:nvPr/>
        </p:nvSpPr>
        <p:spPr>
          <a:xfrm>
            <a:off x="10496662" y="4972891"/>
            <a:ext cx="661997" cy="1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>
                <a:solidFill>
                  <a:srgbClr val="B89D40"/>
                </a:solidFill>
                <a:latin typeface="Alice"/>
                <a:ea typeface="Alice"/>
                <a:cs typeface="Alice"/>
                <a:sym typeface="Alice"/>
              </a:rPr>
              <a:t>T</a:t>
            </a:r>
            <a:endParaRPr/>
          </a:p>
        </p:txBody>
      </p:sp>
      <p:cxnSp>
        <p:nvCxnSpPr>
          <p:cNvPr id="1624" name="Google Shape;1624;p33"/>
          <p:cNvCxnSpPr/>
          <p:nvPr/>
        </p:nvCxnSpPr>
        <p:spPr>
          <a:xfrm rot="5399999">
            <a:off x="5515602" y="5138290"/>
            <a:ext cx="7237746" cy="0"/>
          </a:xfrm>
          <a:prstGeom prst="straightConnector1">
            <a:avLst/>
          </a:prstGeom>
          <a:noFill/>
          <a:ln w="57150" cap="flat" cmpd="sng">
            <a:solidFill>
              <a:srgbClr val="B89D4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25" name="Google Shape;1625;p33"/>
          <p:cNvCxnSpPr/>
          <p:nvPr/>
        </p:nvCxnSpPr>
        <p:spPr>
          <a:xfrm rot="-10798507">
            <a:off x="1478126" y="5134965"/>
            <a:ext cx="15312698" cy="0"/>
          </a:xfrm>
          <a:prstGeom prst="straightConnector1">
            <a:avLst/>
          </a:prstGeom>
          <a:noFill/>
          <a:ln w="57150" cap="flat" cmpd="sng">
            <a:solidFill>
              <a:srgbClr val="B89D4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0" name="Google Shape;1630;p34"/>
          <p:cNvGrpSpPr/>
          <p:nvPr/>
        </p:nvGrpSpPr>
        <p:grpSpPr>
          <a:xfrm>
            <a:off x="0" y="0"/>
            <a:ext cx="8196896" cy="10287000"/>
            <a:chOff x="0" y="0"/>
            <a:chExt cx="2158853" cy="2709333"/>
          </a:xfrm>
        </p:grpSpPr>
        <p:sp>
          <p:nvSpPr>
            <p:cNvPr id="1631" name="Google Shape;1631;p34"/>
            <p:cNvSpPr/>
            <p:nvPr/>
          </p:nvSpPr>
          <p:spPr>
            <a:xfrm>
              <a:off x="0" y="0"/>
              <a:ext cx="2158853" cy="2709333"/>
            </a:xfrm>
            <a:custGeom>
              <a:avLst/>
              <a:gdLst/>
              <a:ahLst/>
              <a:cxnLst/>
              <a:rect l="l" t="t" r="r" b="b"/>
              <a:pathLst>
                <a:path w="2158853" h="2709333" extrusionOk="0">
                  <a:moveTo>
                    <a:pt x="0" y="0"/>
                  </a:moveTo>
                  <a:lnTo>
                    <a:pt x="2158853" y="0"/>
                  </a:lnTo>
                  <a:lnTo>
                    <a:pt x="215885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DBFF8"/>
            </a:solidFill>
            <a:ln>
              <a:noFill/>
            </a:ln>
          </p:spPr>
        </p:sp>
        <p:sp>
          <p:nvSpPr>
            <p:cNvPr id="1632" name="Google Shape;1632;p3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3" name="Google Shape;1633;p34"/>
          <p:cNvGrpSpPr/>
          <p:nvPr/>
        </p:nvGrpSpPr>
        <p:grpSpPr>
          <a:xfrm>
            <a:off x="-3855698" y="7451733"/>
            <a:ext cx="9155613" cy="5670535"/>
            <a:chOff x="0" y="0"/>
            <a:chExt cx="12207484" cy="7560712"/>
          </a:xfrm>
        </p:grpSpPr>
        <p:grpSp>
          <p:nvGrpSpPr>
            <p:cNvPr id="1634" name="Google Shape;1634;p34"/>
            <p:cNvGrpSpPr/>
            <p:nvPr/>
          </p:nvGrpSpPr>
          <p:grpSpPr>
            <a:xfrm rot="-5426084">
              <a:off x="2369376" y="-2295226"/>
              <a:ext cx="7468731" cy="12151165"/>
              <a:chOff x="0" y="0"/>
              <a:chExt cx="660400" cy="1074430"/>
            </a:xfrm>
          </p:grpSpPr>
          <p:sp>
            <p:nvSpPr>
              <p:cNvPr id="1635" name="Google Shape;1635;p34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4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82150" tIns="82150" rIns="82150" bIns="821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37" name="Google Shape;1637;p34"/>
            <p:cNvGrpSpPr/>
            <p:nvPr/>
          </p:nvGrpSpPr>
          <p:grpSpPr>
            <a:xfrm rot="-5426084">
              <a:off x="2869352" y="-1726014"/>
              <a:ext cx="6468779" cy="11012741"/>
              <a:chOff x="0" y="0"/>
              <a:chExt cx="660400" cy="1124295"/>
            </a:xfrm>
          </p:grpSpPr>
          <p:sp>
            <p:nvSpPr>
              <p:cNvPr id="1638" name="Google Shape;1638;p34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4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82150" tIns="82150" rIns="82150" bIns="821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0" name="Google Shape;1640;p34"/>
            <p:cNvGrpSpPr/>
            <p:nvPr/>
          </p:nvGrpSpPr>
          <p:grpSpPr>
            <a:xfrm rot="-5426084">
              <a:off x="3427565" y="-1064924"/>
              <a:ext cx="5352353" cy="9690561"/>
              <a:chOff x="0" y="0"/>
              <a:chExt cx="660400" cy="1195670"/>
            </a:xfrm>
          </p:grpSpPr>
          <p:sp>
            <p:nvSpPr>
              <p:cNvPr id="1641" name="Google Shape;1641;p34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4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82150" tIns="82150" rIns="82150" bIns="821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3" name="Google Shape;1643;p34"/>
            <p:cNvGrpSpPr/>
            <p:nvPr/>
          </p:nvGrpSpPr>
          <p:grpSpPr>
            <a:xfrm rot="-5426084">
              <a:off x="3994328" y="-409233"/>
              <a:ext cx="4218827" cy="8379178"/>
              <a:chOff x="0" y="0"/>
              <a:chExt cx="660400" cy="1311646"/>
            </a:xfrm>
          </p:grpSpPr>
          <p:sp>
            <p:nvSpPr>
              <p:cNvPr id="1644" name="Google Shape;1644;p34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4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82150" tIns="82150" rIns="82150" bIns="821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6" name="Google Shape;1646;p34"/>
            <p:cNvGrpSpPr/>
            <p:nvPr/>
          </p:nvGrpSpPr>
          <p:grpSpPr>
            <a:xfrm rot="-5426084">
              <a:off x="4470618" y="127048"/>
              <a:ext cx="3266248" cy="7306616"/>
              <a:chOff x="0" y="0"/>
              <a:chExt cx="660400" cy="1477319"/>
            </a:xfrm>
          </p:grpSpPr>
          <p:sp>
            <p:nvSpPr>
              <p:cNvPr id="1647" name="Google Shape;1647;p34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4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82150" tIns="82150" rIns="82150" bIns="821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9" name="Google Shape;1649;p34"/>
            <p:cNvGrpSpPr/>
            <p:nvPr/>
          </p:nvGrpSpPr>
          <p:grpSpPr>
            <a:xfrm rot="-5426084">
              <a:off x="4883997" y="639779"/>
              <a:ext cx="2439490" cy="6281155"/>
              <a:chOff x="0" y="0"/>
              <a:chExt cx="660400" cy="1700386"/>
            </a:xfrm>
          </p:grpSpPr>
          <p:sp>
            <p:nvSpPr>
              <p:cNvPr id="1650" name="Google Shape;1650;p34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4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82150" tIns="82150" rIns="82150" bIns="821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52" name="Google Shape;1652;p34"/>
          <p:cNvGrpSpPr/>
          <p:nvPr/>
        </p:nvGrpSpPr>
        <p:grpSpPr>
          <a:xfrm>
            <a:off x="7501646" y="770441"/>
            <a:ext cx="11864658" cy="8758942"/>
            <a:chOff x="0" y="0"/>
            <a:chExt cx="3124848" cy="2306882"/>
          </a:xfrm>
        </p:grpSpPr>
        <p:sp>
          <p:nvSpPr>
            <p:cNvPr id="1653" name="Google Shape;1653;p34"/>
            <p:cNvSpPr/>
            <p:nvPr/>
          </p:nvSpPr>
          <p:spPr>
            <a:xfrm>
              <a:off x="0" y="0"/>
              <a:ext cx="3124848" cy="2306882"/>
            </a:xfrm>
            <a:custGeom>
              <a:avLst/>
              <a:gdLst/>
              <a:ahLst/>
              <a:cxnLst/>
              <a:rect l="l" t="t" r="r" b="b"/>
              <a:pathLst>
                <a:path w="3124848" h="2306882" extrusionOk="0">
                  <a:moveTo>
                    <a:pt x="0" y="0"/>
                  </a:moveTo>
                  <a:lnTo>
                    <a:pt x="3124848" y="0"/>
                  </a:lnTo>
                  <a:lnTo>
                    <a:pt x="3124848" y="2306882"/>
                  </a:lnTo>
                  <a:lnTo>
                    <a:pt x="0" y="23068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654" name="Google Shape;1654;p3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5" name="Google Shape;1655;p34"/>
          <p:cNvGrpSpPr/>
          <p:nvPr/>
        </p:nvGrpSpPr>
        <p:grpSpPr>
          <a:xfrm>
            <a:off x="8960694" y="1266991"/>
            <a:ext cx="8455793" cy="7678932"/>
            <a:chOff x="0" y="-47625"/>
            <a:chExt cx="11274391" cy="10238575"/>
          </a:xfrm>
        </p:grpSpPr>
        <p:sp>
          <p:nvSpPr>
            <p:cNvPr id="1656" name="Google Shape;1656;p34"/>
            <p:cNvSpPr txBox="1"/>
            <p:nvPr/>
          </p:nvSpPr>
          <p:spPr>
            <a:xfrm>
              <a:off x="1178857" y="9741158"/>
              <a:ext cx="978098" cy="449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Item 1</a:t>
              </a:r>
              <a:endParaRPr/>
            </a:p>
          </p:txBody>
        </p:sp>
        <p:sp>
          <p:nvSpPr>
            <p:cNvPr id="1657" name="Google Shape;1657;p34"/>
            <p:cNvSpPr txBox="1"/>
            <p:nvPr/>
          </p:nvSpPr>
          <p:spPr>
            <a:xfrm>
              <a:off x="3306244" y="9741158"/>
              <a:ext cx="1051520" cy="449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Item 2</a:t>
              </a:r>
              <a:endParaRPr/>
            </a:p>
          </p:txBody>
        </p:sp>
        <p:sp>
          <p:nvSpPr>
            <p:cNvPr id="1658" name="Google Shape;1658;p34"/>
            <p:cNvSpPr txBox="1"/>
            <p:nvPr/>
          </p:nvSpPr>
          <p:spPr>
            <a:xfrm>
              <a:off x="5468160" y="9741158"/>
              <a:ext cx="1055886" cy="449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Item 3</a:t>
              </a:r>
              <a:endParaRPr/>
            </a:p>
          </p:txBody>
        </p:sp>
        <p:sp>
          <p:nvSpPr>
            <p:cNvPr id="1659" name="Google Shape;1659;p34"/>
            <p:cNvSpPr txBox="1"/>
            <p:nvPr/>
          </p:nvSpPr>
          <p:spPr>
            <a:xfrm>
              <a:off x="7633151" y="9741158"/>
              <a:ext cx="1054100" cy="449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Item 4</a:t>
              </a:r>
              <a:endParaRPr/>
            </a:p>
          </p:txBody>
        </p:sp>
        <p:sp>
          <p:nvSpPr>
            <p:cNvPr id="1660" name="Google Shape;1660;p34"/>
            <p:cNvSpPr txBox="1"/>
            <p:nvPr/>
          </p:nvSpPr>
          <p:spPr>
            <a:xfrm>
              <a:off x="9797745" y="9741158"/>
              <a:ext cx="1053108" cy="449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Item 5</a:t>
              </a:r>
              <a:endParaRPr/>
            </a:p>
          </p:txBody>
        </p:sp>
        <p:grpSp>
          <p:nvGrpSpPr>
            <p:cNvPr id="1661" name="Google Shape;1661;p34"/>
            <p:cNvGrpSpPr/>
            <p:nvPr/>
          </p:nvGrpSpPr>
          <p:grpSpPr>
            <a:xfrm>
              <a:off x="717815" y="194733"/>
              <a:ext cx="10556576" cy="9431066"/>
              <a:chOff x="0" y="-6350"/>
              <a:chExt cx="10556576" cy="9431066"/>
            </a:xfrm>
          </p:grpSpPr>
          <p:sp>
            <p:nvSpPr>
              <p:cNvPr id="1662" name="Google Shape;1662;p34"/>
              <p:cNvSpPr/>
              <p:nvPr/>
            </p:nvSpPr>
            <p:spPr>
              <a:xfrm>
                <a:off x="0" y="-6350"/>
                <a:ext cx="1055657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556576" h="12700" extrusionOk="0">
                    <a:moveTo>
                      <a:pt x="0" y="0"/>
                    </a:moveTo>
                    <a:lnTo>
                      <a:pt x="10556576" y="0"/>
                    </a:lnTo>
                    <a:lnTo>
                      <a:pt x="1055657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1663" name="Google Shape;1663;p34"/>
              <p:cNvSpPr/>
              <p:nvPr/>
            </p:nvSpPr>
            <p:spPr>
              <a:xfrm>
                <a:off x="0" y="1877323"/>
                <a:ext cx="1055657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556576" h="12700" extrusionOk="0">
                    <a:moveTo>
                      <a:pt x="0" y="0"/>
                    </a:moveTo>
                    <a:lnTo>
                      <a:pt x="10556576" y="0"/>
                    </a:lnTo>
                    <a:lnTo>
                      <a:pt x="1055657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1664" name="Google Shape;1664;p34"/>
              <p:cNvSpPr/>
              <p:nvPr/>
            </p:nvSpPr>
            <p:spPr>
              <a:xfrm>
                <a:off x="0" y="3760996"/>
                <a:ext cx="1055657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556576" h="12700" extrusionOk="0">
                    <a:moveTo>
                      <a:pt x="0" y="0"/>
                    </a:moveTo>
                    <a:lnTo>
                      <a:pt x="10556576" y="0"/>
                    </a:lnTo>
                    <a:lnTo>
                      <a:pt x="1055657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1665" name="Google Shape;1665;p34"/>
              <p:cNvSpPr/>
              <p:nvPr/>
            </p:nvSpPr>
            <p:spPr>
              <a:xfrm>
                <a:off x="0" y="5644669"/>
                <a:ext cx="1055657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556576" h="12700" extrusionOk="0">
                    <a:moveTo>
                      <a:pt x="0" y="0"/>
                    </a:moveTo>
                    <a:lnTo>
                      <a:pt x="10556576" y="0"/>
                    </a:lnTo>
                    <a:lnTo>
                      <a:pt x="1055657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1666" name="Google Shape;1666;p34"/>
              <p:cNvSpPr/>
              <p:nvPr/>
            </p:nvSpPr>
            <p:spPr>
              <a:xfrm>
                <a:off x="0" y="7528343"/>
                <a:ext cx="1055657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556576" h="12700" extrusionOk="0">
                    <a:moveTo>
                      <a:pt x="0" y="0"/>
                    </a:moveTo>
                    <a:lnTo>
                      <a:pt x="10556576" y="0"/>
                    </a:lnTo>
                    <a:lnTo>
                      <a:pt x="1055657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1667" name="Google Shape;1667;p34"/>
              <p:cNvSpPr/>
              <p:nvPr/>
            </p:nvSpPr>
            <p:spPr>
              <a:xfrm>
                <a:off x="0" y="9412016"/>
                <a:ext cx="1055657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556576" h="12700" extrusionOk="0">
                    <a:moveTo>
                      <a:pt x="0" y="0"/>
                    </a:moveTo>
                    <a:lnTo>
                      <a:pt x="10556576" y="0"/>
                    </a:lnTo>
                    <a:lnTo>
                      <a:pt x="1055657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  <a:ln>
                <a:noFill/>
              </a:ln>
            </p:spPr>
          </p:sp>
        </p:grpSp>
        <p:sp>
          <p:nvSpPr>
            <p:cNvPr id="1668" name="Google Shape;1668;p34"/>
            <p:cNvSpPr txBox="1"/>
            <p:nvPr/>
          </p:nvSpPr>
          <p:spPr>
            <a:xfrm>
              <a:off x="2778" y="-47625"/>
              <a:ext cx="545703" cy="449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50 </a:t>
              </a:r>
              <a:endParaRPr/>
            </a:p>
          </p:txBody>
        </p:sp>
        <p:sp>
          <p:nvSpPr>
            <p:cNvPr id="1669" name="Google Shape;1669;p34"/>
            <p:cNvSpPr txBox="1"/>
            <p:nvPr/>
          </p:nvSpPr>
          <p:spPr>
            <a:xfrm>
              <a:off x="1786" y="1836048"/>
              <a:ext cx="546695" cy="449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40 </a:t>
              </a:r>
              <a:endParaRPr/>
            </a:p>
          </p:txBody>
        </p:sp>
        <p:sp>
          <p:nvSpPr>
            <p:cNvPr id="1670" name="Google Shape;1670;p34"/>
            <p:cNvSpPr txBox="1"/>
            <p:nvPr/>
          </p:nvSpPr>
          <p:spPr>
            <a:xfrm>
              <a:off x="0" y="3719721"/>
              <a:ext cx="548481" cy="449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30 </a:t>
              </a:r>
              <a:endParaRPr/>
            </a:p>
          </p:txBody>
        </p:sp>
        <p:sp>
          <p:nvSpPr>
            <p:cNvPr id="1671" name="Google Shape;1671;p34"/>
            <p:cNvSpPr txBox="1"/>
            <p:nvPr/>
          </p:nvSpPr>
          <p:spPr>
            <a:xfrm>
              <a:off x="4564" y="5603395"/>
              <a:ext cx="543917" cy="449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20 </a:t>
              </a:r>
              <a:endParaRPr/>
            </a:p>
          </p:txBody>
        </p:sp>
        <p:sp>
          <p:nvSpPr>
            <p:cNvPr id="1672" name="Google Shape;1672;p34"/>
            <p:cNvSpPr txBox="1"/>
            <p:nvPr/>
          </p:nvSpPr>
          <p:spPr>
            <a:xfrm>
              <a:off x="77986" y="7487068"/>
              <a:ext cx="470495" cy="449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10 </a:t>
              </a:r>
              <a:endParaRPr/>
            </a:p>
          </p:txBody>
        </p:sp>
        <p:sp>
          <p:nvSpPr>
            <p:cNvPr id="1673" name="Google Shape;1673;p34"/>
            <p:cNvSpPr txBox="1"/>
            <p:nvPr/>
          </p:nvSpPr>
          <p:spPr>
            <a:xfrm>
              <a:off x="226020" y="9370741"/>
              <a:ext cx="322461" cy="449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 </a:t>
              </a:r>
              <a:endParaRPr/>
            </a:p>
          </p:txBody>
        </p:sp>
        <p:grpSp>
          <p:nvGrpSpPr>
            <p:cNvPr id="1674" name="Google Shape;1674;p34"/>
            <p:cNvGrpSpPr/>
            <p:nvPr/>
          </p:nvGrpSpPr>
          <p:grpSpPr>
            <a:xfrm>
              <a:off x="716084" y="194733"/>
              <a:ext cx="10558307" cy="9424717"/>
              <a:chOff x="-1731" y="-6350"/>
              <a:chExt cx="10558307" cy="9424717"/>
            </a:xfrm>
          </p:grpSpPr>
          <p:sp>
            <p:nvSpPr>
              <p:cNvPr id="1675" name="Google Shape;1675;p34"/>
              <p:cNvSpPr/>
              <p:nvPr/>
            </p:nvSpPr>
            <p:spPr>
              <a:xfrm>
                <a:off x="-1731" y="7521956"/>
                <a:ext cx="1903646" cy="1896410"/>
              </a:xfrm>
              <a:custGeom>
                <a:avLst/>
                <a:gdLst/>
                <a:ahLst/>
                <a:cxnLst/>
                <a:rect l="l" t="t" r="r" b="b"/>
                <a:pathLst>
                  <a:path w="1903646" h="1896410" extrusionOk="0">
                    <a:moveTo>
                      <a:pt x="1731" y="1896410"/>
                    </a:moveTo>
                    <a:lnTo>
                      <a:pt x="1731" y="158402"/>
                    </a:lnTo>
                    <a:cubicBezTo>
                      <a:pt x="0" y="116996"/>
                      <a:pt x="15248" y="76679"/>
                      <a:pt x="43946" y="46782"/>
                    </a:cubicBezTo>
                    <a:cubicBezTo>
                      <a:pt x="72644" y="16885"/>
                      <a:pt x="112304" y="0"/>
                      <a:pt x="153746" y="37"/>
                    </a:cubicBezTo>
                    <a:lnTo>
                      <a:pt x="1749900" y="37"/>
                    </a:lnTo>
                    <a:cubicBezTo>
                      <a:pt x="1791342" y="0"/>
                      <a:pt x="1831002" y="16885"/>
                      <a:pt x="1859700" y="46782"/>
                    </a:cubicBezTo>
                    <a:cubicBezTo>
                      <a:pt x="1888398" y="76679"/>
                      <a:pt x="1903646" y="116996"/>
                      <a:pt x="1901915" y="158402"/>
                    </a:cubicBezTo>
                    <a:lnTo>
                      <a:pt x="1901915" y="189641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4"/>
              <p:cNvSpPr/>
              <p:nvPr/>
            </p:nvSpPr>
            <p:spPr>
              <a:xfrm>
                <a:off x="2164098" y="5644669"/>
                <a:ext cx="1900184" cy="3773697"/>
              </a:xfrm>
              <a:custGeom>
                <a:avLst/>
                <a:gdLst/>
                <a:ahLst/>
                <a:cxnLst/>
                <a:rect l="l" t="t" r="r" b="b"/>
                <a:pathLst>
                  <a:path w="1900184" h="3773697" extrusionOk="0">
                    <a:moveTo>
                      <a:pt x="0" y="3773697"/>
                    </a:moveTo>
                    <a:lnTo>
                      <a:pt x="0" y="152015"/>
                    </a:lnTo>
                    <a:cubicBezTo>
                      <a:pt x="0" y="111698"/>
                      <a:pt x="16016" y="73033"/>
                      <a:pt x="44524" y="44524"/>
                    </a:cubicBezTo>
                    <a:cubicBezTo>
                      <a:pt x="73033" y="16016"/>
                      <a:pt x="111698" y="0"/>
                      <a:pt x="152015" y="0"/>
                    </a:cubicBezTo>
                    <a:lnTo>
                      <a:pt x="1748169" y="0"/>
                    </a:lnTo>
                    <a:cubicBezTo>
                      <a:pt x="1788486" y="0"/>
                      <a:pt x="1827151" y="16016"/>
                      <a:pt x="1855660" y="44524"/>
                    </a:cubicBezTo>
                    <a:cubicBezTo>
                      <a:pt x="1884168" y="73033"/>
                      <a:pt x="1900184" y="111698"/>
                      <a:pt x="1900184" y="152015"/>
                    </a:cubicBezTo>
                    <a:lnTo>
                      <a:pt x="1900184" y="3773697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4"/>
              <p:cNvSpPr/>
              <p:nvPr/>
            </p:nvSpPr>
            <p:spPr>
              <a:xfrm>
                <a:off x="4328196" y="3760996"/>
                <a:ext cx="1900184" cy="5657370"/>
              </a:xfrm>
              <a:custGeom>
                <a:avLst/>
                <a:gdLst/>
                <a:ahLst/>
                <a:cxnLst/>
                <a:rect l="l" t="t" r="r" b="b"/>
                <a:pathLst>
                  <a:path w="1900184" h="5657370" extrusionOk="0">
                    <a:moveTo>
                      <a:pt x="0" y="5657370"/>
                    </a:moveTo>
                    <a:lnTo>
                      <a:pt x="0" y="152015"/>
                    </a:lnTo>
                    <a:cubicBezTo>
                      <a:pt x="0" y="111698"/>
                      <a:pt x="16016" y="73033"/>
                      <a:pt x="44524" y="44524"/>
                    </a:cubicBezTo>
                    <a:cubicBezTo>
                      <a:pt x="73033" y="16016"/>
                      <a:pt x="111698" y="0"/>
                      <a:pt x="152015" y="0"/>
                    </a:cubicBezTo>
                    <a:lnTo>
                      <a:pt x="1748169" y="0"/>
                    </a:lnTo>
                    <a:cubicBezTo>
                      <a:pt x="1788486" y="0"/>
                      <a:pt x="1827152" y="16016"/>
                      <a:pt x="1855660" y="44524"/>
                    </a:cubicBezTo>
                    <a:cubicBezTo>
                      <a:pt x="1884168" y="73033"/>
                      <a:pt x="1900184" y="111698"/>
                      <a:pt x="1900184" y="152015"/>
                    </a:cubicBezTo>
                    <a:lnTo>
                      <a:pt x="1900184" y="565737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4"/>
              <p:cNvSpPr/>
              <p:nvPr/>
            </p:nvSpPr>
            <p:spPr>
              <a:xfrm>
                <a:off x="6492294" y="1877323"/>
                <a:ext cx="1900183" cy="7541043"/>
              </a:xfrm>
              <a:custGeom>
                <a:avLst/>
                <a:gdLst/>
                <a:ahLst/>
                <a:cxnLst/>
                <a:rect l="l" t="t" r="r" b="b"/>
                <a:pathLst>
                  <a:path w="1900183" h="7541043" extrusionOk="0">
                    <a:moveTo>
                      <a:pt x="0" y="7541043"/>
                    </a:moveTo>
                    <a:lnTo>
                      <a:pt x="0" y="152015"/>
                    </a:lnTo>
                    <a:cubicBezTo>
                      <a:pt x="0" y="111698"/>
                      <a:pt x="16016" y="73033"/>
                      <a:pt x="44525" y="44524"/>
                    </a:cubicBezTo>
                    <a:cubicBezTo>
                      <a:pt x="73033" y="16016"/>
                      <a:pt x="111698" y="0"/>
                      <a:pt x="152015" y="0"/>
                    </a:cubicBezTo>
                    <a:lnTo>
                      <a:pt x="1748170" y="0"/>
                    </a:lnTo>
                    <a:cubicBezTo>
                      <a:pt x="1832125" y="1"/>
                      <a:pt x="1900184" y="68060"/>
                      <a:pt x="1900184" y="152015"/>
                    </a:cubicBezTo>
                    <a:lnTo>
                      <a:pt x="1900184" y="7541043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4"/>
              <p:cNvSpPr/>
              <p:nvPr/>
            </p:nvSpPr>
            <p:spPr>
              <a:xfrm>
                <a:off x="8656393" y="-6350"/>
                <a:ext cx="1900183" cy="9424716"/>
              </a:xfrm>
              <a:custGeom>
                <a:avLst/>
                <a:gdLst/>
                <a:ahLst/>
                <a:cxnLst/>
                <a:rect l="l" t="t" r="r" b="b"/>
                <a:pathLst>
                  <a:path w="1900183" h="9424716" extrusionOk="0">
                    <a:moveTo>
                      <a:pt x="0" y="9424716"/>
                    </a:moveTo>
                    <a:lnTo>
                      <a:pt x="0" y="152015"/>
                    </a:lnTo>
                    <a:cubicBezTo>
                      <a:pt x="0" y="111698"/>
                      <a:pt x="16016" y="73032"/>
                      <a:pt x="44524" y="44524"/>
                    </a:cubicBezTo>
                    <a:cubicBezTo>
                      <a:pt x="73032" y="16016"/>
                      <a:pt x="111697" y="0"/>
                      <a:pt x="152014" y="0"/>
                    </a:cubicBezTo>
                    <a:lnTo>
                      <a:pt x="1748168" y="0"/>
                    </a:lnTo>
                    <a:cubicBezTo>
                      <a:pt x="1788485" y="0"/>
                      <a:pt x="1827150" y="16016"/>
                      <a:pt x="1855658" y="44524"/>
                    </a:cubicBezTo>
                    <a:cubicBezTo>
                      <a:pt x="1884167" y="73032"/>
                      <a:pt x="1900183" y="111698"/>
                      <a:pt x="1900183" y="152015"/>
                    </a:cubicBezTo>
                    <a:lnTo>
                      <a:pt x="1900183" y="9424716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4"/>
              <p:cNvSpPr/>
              <p:nvPr/>
            </p:nvSpPr>
            <p:spPr>
              <a:xfrm>
                <a:off x="0" y="8470179"/>
                <a:ext cx="1900184" cy="948187"/>
              </a:xfrm>
              <a:custGeom>
                <a:avLst/>
                <a:gdLst/>
                <a:ahLst/>
                <a:cxnLst/>
                <a:rect l="l" t="t" r="r" b="b"/>
                <a:pathLst>
                  <a:path w="1900184" h="948187" extrusionOk="0">
                    <a:moveTo>
                      <a:pt x="0" y="0"/>
                    </a:moveTo>
                    <a:lnTo>
                      <a:pt x="1900184" y="0"/>
                    </a:lnTo>
                    <a:lnTo>
                      <a:pt x="1900184" y="948187"/>
                    </a:lnTo>
                    <a:lnTo>
                      <a:pt x="0" y="948187"/>
                    </a:lnTo>
                    <a:close/>
                  </a:path>
                </a:pathLst>
              </a:custGeom>
              <a:solidFill>
                <a:srgbClr val="7DBFF8"/>
              </a:solidFill>
              <a:ln>
                <a:noFill/>
              </a:ln>
            </p:spPr>
          </p:sp>
          <p:sp>
            <p:nvSpPr>
              <p:cNvPr id="1681" name="Google Shape;1681;p34"/>
              <p:cNvSpPr/>
              <p:nvPr/>
            </p:nvSpPr>
            <p:spPr>
              <a:xfrm>
                <a:off x="2164098" y="6399409"/>
                <a:ext cx="1900184" cy="3018957"/>
              </a:xfrm>
              <a:custGeom>
                <a:avLst/>
                <a:gdLst/>
                <a:ahLst/>
                <a:cxnLst/>
                <a:rect l="l" t="t" r="r" b="b"/>
                <a:pathLst>
                  <a:path w="1900184" h="3018957" extrusionOk="0">
                    <a:moveTo>
                      <a:pt x="0" y="0"/>
                    </a:moveTo>
                    <a:lnTo>
                      <a:pt x="1900184" y="0"/>
                    </a:lnTo>
                    <a:lnTo>
                      <a:pt x="1900184" y="3018957"/>
                    </a:lnTo>
                    <a:lnTo>
                      <a:pt x="0" y="3018957"/>
                    </a:lnTo>
                    <a:close/>
                  </a:path>
                </a:pathLst>
              </a:custGeom>
              <a:solidFill>
                <a:srgbClr val="7DBFF8"/>
              </a:solidFill>
              <a:ln>
                <a:noFill/>
              </a:ln>
            </p:spPr>
          </p:sp>
          <p:sp>
            <p:nvSpPr>
              <p:cNvPr id="1682" name="Google Shape;1682;p34"/>
              <p:cNvSpPr/>
              <p:nvPr/>
            </p:nvSpPr>
            <p:spPr>
              <a:xfrm>
                <a:off x="4328196" y="4703891"/>
                <a:ext cx="1900184" cy="4714475"/>
              </a:xfrm>
              <a:custGeom>
                <a:avLst/>
                <a:gdLst/>
                <a:ahLst/>
                <a:cxnLst/>
                <a:rect l="l" t="t" r="r" b="b"/>
                <a:pathLst>
                  <a:path w="1900184" h="4714475" extrusionOk="0">
                    <a:moveTo>
                      <a:pt x="0" y="0"/>
                    </a:moveTo>
                    <a:lnTo>
                      <a:pt x="1900184" y="0"/>
                    </a:lnTo>
                    <a:lnTo>
                      <a:pt x="1900184" y="4714475"/>
                    </a:lnTo>
                    <a:lnTo>
                      <a:pt x="0" y="4714475"/>
                    </a:lnTo>
                    <a:close/>
                  </a:path>
                </a:pathLst>
              </a:custGeom>
              <a:solidFill>
                <a:srgbClr val="7DBFF8"/>
              </a:solidFill>
              <a:ln>
                <a:noFill/>
              </a:ln>
            </p:spPr>
          </p:sp>
          <p:sp>
            <p:nvSpPr>
              <p:cNvPr id="1683" name="Google Shape;1683;p34"/>
              <p:cNvSpPr/>
              <p:nvPr/>
            </p:nvSpPr>
            <p:spPr>
              <a:xfrm>
                <a:off x="6492294" y="3385532"/>
                <a:ext cx="1900183" cy="6032834"/>
              </a:xfrm>
              <a:custGeom>
                <a:avLst/>
                <a:gdLst/>
                <a:ahLst/>
                <a:cxnLst/>
                <a:rect l="l" t="t" r="r" b="b"/>
                <a:pathLst>
                  <a:path w="1900183" h="6032834" extrusionOk="0">
                    <a:moveTo>
                      <a:pt x="0" y="0"/>
                    </a:moveTo>
                    <a:lnTo>
                      <a:pt x="1900184" y="0"/>
                    </a:lnTo>
                    <a:lnTo>
                      <a:pt x="1900184" y="6032834"/>
                    </a:lnTo>
                    <a:lnTo>
                      <a:pt x="0" y="6032834"/>
                    </a:lnTo>
                    <a:close/>
                  </a:path>
                </a:pathLst>
              </a:custGeom>
              <a:solidFill>
                <a:srgbClr val="7DBFF8"/>
              </a:solidFill>
              <a:ln>
                <a:noFill/>
              </a:ln>
            </p:spPr>
          </p:sp>
          <p:sp>
            <p:nvSpPr>
              <p:cNvPr id="1684" name="Google Shape;1684;p34"/>
              <p:cNvSpPr/>
              <p:nvPr/>
            </p:nvSpPr>
            <p:spPr>
              <a:xfrm>
                <a:off x="8656393" y="1501605"/>
                <a:ext cx="1900183" cy="7916762"/>
              </a:xfrm>
              <a:custGeom>
                <a:avLst/>
                <a:gdLst/>
                <a:ahLst/>
                <a:cxnLst/>
                <a:rect l="l" t="t" r="r" b="b"/>
                <a:pathLst>
                  <a:path w="1900183" h="7916762" extrusionOk="0">
                    <a:moveTo>
                      <a:pt x="0" y="0"/>
                    </a:moveTo>
                    <a:lnTo>
                      <a:pt x="1900183" y="0"/>
                    </a:lnTo>
                    <a:lnTo>
                      <a:pt x="1900183" y="7916761"/>
                    </a:lnTo>
                    <a:lnTo>
                      <a:pt x="0" y="7916761"/>
                    </a:lnTo>
                    <a:close/>
                  </a:path>
                </a:pathLst>
              </a:custGeom>
              <a:solidFill>
                <a:srgbClr val="7DBFF8"/>
              </a:solidFill>
              <a:ln>
                <a:noFill/>
              </a:ln>
            </p:spPr>
          </p:sp>
          <p:sp>
            <p:nvSpPr>
              <p:cNvPr id="1685" name="Google Shape;1685;p34"/>
              <p:cNvSpPr/>
              <p:nvPr/>
            </p:nvSpPr>
            <p:spPr>
              <a:xfrm>
                <a:off x="0" y="9418366"/>
                <a:ext cx="1900184" cy="0"/>
              </a:xfrm>
              <a:custGeom>
                <a:avLst/>
                <a:gdLst/>
                <a:ahLst/>
                <a:cxnLst/>
                <a:rect l="l" t="t" r="r" b="b"/>
                <a:pathLst>
                  <a:path w="1900184" h="120000" extrusionOk="0">
                    <a:moveTo>
                      <a:pt x="0" y="0"/>
                    </a:moveTo>
                    <a:lnTo>
                      <a:pt x="1900184" y="0"/>
                    </a:lnTo>
                    <a:lnTo>
                      <a:pt x="190018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89D40"/>
              </a:solidFill>
              <a:ln>
                <a:noFill/>
              </a:ln>
            </p:spPr>
          </p:sp>
          <p:sp>
            <p:nvSpPr>
              <p:cNvPr id="1686" name="Google Shape;1686;p34"/>
              <p:cNvSpPr/>
              <p:nvPr/>
            </p:nvSpPr>
            <p:spPr>
              <a:xfrm>
                <a:off x="2164098" y="7908887"/>
                <a:ext cx="1900184" cy="1509479"/>
              </a:xfrm>
              <a:custGeom>
                <a:avLst/>
                <a:gdLst/>
                <a:ahLst/>
                <a:cxnLst/>
                <a:rect l="l" t="t" r="r" b="b"/>
                <a:pathLst>
                  <a:path w="1900184" h="1509479" extrusionOk="0">
                    <a:moveTo>
                      <a:pt x="0" y="0"/>
                    </a:moveTo>
                    <a:lnTo>
                      <a:pt x="1900184" y="0"/>
                    </a:lnTo>
                    <a:lnTo>
                      <a:pt x="1900184" y="1509479"/>
                    </a:lnTo>
                    <a:lnTo>
                      <a:pt x="0" y="1509479"/>
                    </a:lnTo>
                    <a:close/>
                  </a:path>
                </a:pathLst>
              </a:custGeom>
              <a:solidFill>
                <a:srgbClr val="B89D40"/>
              </a:solidFill>
              <a:ln>
                <a:noFill/>
              </a:ln>
            </p:spPr>
          </p:sp>
          <p:sp>
            <p:nvSpPr>
              <p:cNvPr id="1687" name="Google Shape;1687;p34"/>
              <p:cNvSpPr/>
              <p:nvPr/>
            </p:nvSpPr>
            <p:spPr>
              <a:xfrm>
                <a:off x="4328196" y="6589681"/>
                <a:ext cx="1900184" cy="2828685"/>
              </a:xfrm>
              <a:custGeom>
                <a:avLst/>
                <a:gdLst/>
                <a:ahLst/>
                <a:cxnLst/>
                <a:rect l="l" t="t" r="r" b="b"/>
                <a:pathLst>
                  <a:path w="1900184" h="2828685" extrusionOk="0">
                    <a:moveTo>
                      <a:pt x="0" y="0"/>
                    </a:moveTo>
                    <a:lnTo>
                      <a:pt x="1900184" y="0"/>
                    </a:lnTo>
                    <a:lnTo>
                      <a:pt x="1900184" y="2828685"/>
                    </a:lnTo>
                    <a:lnTo>
                      <a:pt x="0" y="2828685"/>
                    </a:lnTo>
                    <a:close/>
                  </a:path>
                </a:pathLst>
              </a:custGeom>
              <a:solidFill>
                <a:srgbClr val="B89D40"/>
              </a:solidFill>
              <a:ln>
                <a:noFill/>
              </a:ln>
            </p:spPr>
          </p:sp>
          <p:sp>
            <p:nvSpPr>
              <p:cNvPr id="1688" name="Google Shape;1688;p34"/>
              <p:cNvSpPr/>
              <p:nvPr/>
            </p:nvSpPr>
            <p:spPr>
              <a:xfrm>
                <a:off x="6492294" y="6024897"/>
                <a:ext cx="1900183" cy="3393470"/>
              </a:xfrm>
              <a:custGeom>
                <a:avLst/>
                <a:gdLst/>
                <a:ahLst/>
                <a:cxnLst/>
                <a:rect l="l" t="t" r="r" b="b"/>
                <a:pathLst>
                  <a:path w="1900183" h="3393470" extrusionOk="0">
                    <a:moveTo>
                      <a:pt x="0" y="0"/>
                    </a:moveTo>
                    <a:lnTo>
                      <a:pt x="1900184" y="0"/>
                    </a:lnTo>
                    <a:lnTo>
                      <a:pt x="1900184" y="3393469"/>
                    </a:lnTo>
                    <a:lnTo>
                      <a:pt x="0" y="3393469"/>
                    </a:lnTo>
                    <a:close/>
                  </a:path>
                </a:pathLst>
              </a:custGeom>
              <a:solidFill>
                <a:srgbClr val="B89D40"/>
              </a:solidFill>
              <a:ln>
                <a:noFill/>
              </a:ln>
            </p:spPr>
          </p:sp>
          <p:sp>
            <p:nvSpPr>
              <p:cNvPr id="1689" name="Google Shape;1689;p34"/>
              <p:cNvSpPr/>
              <p:nvPr/>
            </p:nvSpPr>
            <p:spPr>
              <a:xfrm>
                <a:off x="8656393" y="5271491"/>
                <a:ext cx="1900183" cy="4146875"/>
              </a:xfrm>
              <a:custGeom>
                <a:avLst/>
                <a:gdLst/>
                <a:ahLst/>
                <a:cxnLst/>
                <a:rect l="l" t="t" r="r" b="b"/>
                <a:pathLst>
                  <a:path w="1900183" h="4146875" extrusionOk="0">
                    <a:moveTo>
                      <a:pt x="0" y="0"/>
                    </a:moveTo>
                    <a:lnTo>
                      <a:pt x="1900183" y="0"/>
                    </a:lnTo>
                    <a:lnTo>
                      <a:pt x="1900183" y="4146875"/>
                    </a:lnTo>
                    <a:lnTo>
                      <a:pt x="0" y="4146875"/>
                    </a:lnTo>
                    <a:close/>
                  </a:path>
                </a:pathLst>
              </a:custGeom>
              <a:solidFill>
                <a:srgbClr val="B89D40"/>
              </a:solidFill>
              <a:ln>
                <a:noFill/>
              </a:ln>
            </p:spPr>
          </p:sp>
        </p:grpSp>
      </p:grpSp>
      <p:sp>
        <p:nvSpPr>
          <p:cNvPr id="1690" name="Google Shape;1690;p34"/>
          <p:cNvSpPr txBox="1"/>
          <p:nvPr/>
        </p:nvSpPr>
        <p:spPr>
          <a:xfrm>
            <a:off x="1028700" y="1081835"/>
            <a:ext cx="77541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Write Your </a:t>
            </a:r>
            <a:endParaRPr lang="en-US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Topic or Idea</a:t>
            </a:r>
            <a:endParaRPr lang="en-US" dirty="0"/>
          </a:p>
        </p:txBody>
      </p:sp>
      <p:sp>
        <p:nvSpPr>
          <p:cNvPr id="1691" name="Google Shape;1691;p34"/>
          <p:cNvSpPr txBox="1"/>
          <p:nvPr/>
        </p:nvSpPr>
        <p:spPr>
          <a:xfrm>
            <a:off x="1028700" y="4316449"/>
            <a:ext cx="5886900" cy="10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Elaborate on what you want to discuss.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692" name="Google Shape;1692;p34"/>
          <p:cNvCxnSpPr/>
          <p:nvPr/>
        </p:nvCxnSpPr>
        <p:spPr>
          <a:xfrm>
            <a:off x="1028700" y="3868774"/>
            <a:ext cx="4271215" cy="0"/>
          </a:xfrm>
          <a:prstGeom prst="straightConnector1">
            <a:avLst/>
          </a:prstGeom>
          <a:noFill/>
          <a:ln w="57150" cap="flat" cmpd="sng">
            <a:solidFill>
              <a:srgbClr val="B89D4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HTML - Wikipedia">
            <a:extLst>
              <a:ext uri="{FF2B5EF4-FFF2-40B4-BE49-F238E27FC236}">
                <a16:creationId xmlns:a16="http://schemas.microsoft.com/office/drawing/2014/main" id="{217B141A-88C8-F72A-4412-5159DB240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289" y="3108754"/>
            <a:ext cx="3226981" cy="322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4" name="Google Shape;794;p19"/>
          <p:cNvGrpSpPr/>
          <p:nvPr/>
        </p:nvGrpSpPr>
        <p:grpSpPr>
          <a:xfrm>
            <a:off x="6918257" y="2938206"/>
            <a:ext cx="3557192" cy="3568079"/>
            <a:chOff x="0" y="0"/>
            <a:chExt cx="1412613" cy="1416937"/>
          </a:xfrm>
        </p:grpSpPr>
        <p:sp>
          <p:nvSpPr>
            <p:cNvPr id="795" name="Google Shape;795;p19"/>
            <p:cNvSpPr/>
            <p:nvPr/>
          </p:nvSpPr>
          <p:spPr>
            <a:xfrm>
              <a:off x="0" y="0"/>
              <a:ext cx="1412613" cy="1416937"/>
            </a:xfrm>
            <a:custGeom>
              <a:avLst/>
              <a:gdLst/>
              <a:ahLst/>
              <a:cxnLst/>
              <a:rect l="l" t="t" r="r" b="b"/>
              <a:pathLst>
                <a:path w="1412613" h="1416937" extrusionOk="0">
                  <a:moveTo>
                    <a:pt x="0" y="0"/>
                  </a:moveTo>
                  <a:lnTo>
                    <a:pt x="1412613" y="0"/>
                  </a:lnTo>
                  <a:lnTo>
                    <a:pt x="1412613" y="1416937"/>
                  </a:lnTo>
                  <a:lnTo>
                    <a:pt x="0" y="141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96" name="Google Shape;796;p1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6" name="Google Shape;826;p19"/>
          <p:cNvGrpSpPr/>
          <p:nvPr/>
        </p:nvGrpSpPr>
        <p:grpSpPr>
          <a:xfrm>
            <a:off x="7122880" y="5939152"/>
            <a:ext cx="1044319" cy="1044319"/>
            <a:chOff x="0" y="0"/>
            <a:chExt cx="812800" cy="812800"/>
          </a:xfrm>
        </p:grpSpPr>
        <p:sp>
          <p:nvSpPr>
            <p:cNvPr id="827" name="Google Shape;827;p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BFF8"/>
            </a:solidFill>
            <a:ln>
              <a:noFill/>
            </a:ln>
          </p:spPr>
        </p:sp>
        <p:sp>
          <p:nvSpPr>
            <p:cNvPr id="828" name="Google Shape;828;p1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2" name="Google Shape;852;p19"/>
          <p:cNvSpPr txBox="1"/>
          <p:nvPr/>
        </p:nvSpPr>
        <p:spPr>
          <a:xfrm>
            <a:off x="7247559" y="5872477"/>
            <a:ext cx="11316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0</a:t>
            </a:r>
            <a:r>
              <a:rPr lang="hu-HU" sz="6000" b="0" i="0" u="none" strike="noStrike" cap="none" dirty="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5</a:t>
            </a:r>
            <a:endParaRPr dirty="0"/>
          </a:p>
        </p:txBody>
      </p:sp>
      <p:pic>
        <p:nvPicPr>
          <p:cNvPr id="1026" name="Picture 2" descr="GitHub Logos and Usage · GitHub">
            <a:extLst>
              <a:ext uri="{FF2B5EF4-FFF2-40B4-BE49-F238E27FC236}">
                <a16:creationId xmlns:a16="http://schemas.microsoft.com/office/drawing/2014/main" id="{BA7E0A13-B359-AF91-148F-CA76081EE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064" y="3056495"/>
            <a:ext cx="3238569" cy="323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9" name="Google Shape;789;p19"/>
          <p:cNvSpPr txBox="1"/>
          <p:nvPr/>
        </p:nvSpPr>
        <p:spPr>
          <a:xfrm>
            <a:off x="1973716" y="7172111"/>
            <a:ext cx="4461600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 dirty="0" err="1">
                <a:latin typeface="Open Sans"/>
                <a:ea typeface="Open Sans"/>
                <a:cs typeface="Open Sans"/>
                <a:sym typeface="Open Sans"/>
              </a:rPr>
              <a:t>Github</a:t>
            </a:r>
            <a:endParaRPr lang="en-US" dirty="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90" name="Google Shape;790;p19"/>
          <p:cNvGrpSpPr/>
          <p:nvPr/>
        </p:nvGrpSpPr>
        <p:grpSpPr>
          <a:xfrm>
            <a:off x="1750043" y="2938206"/>
            <a:ext cx="3557192" cy="3568079"/>
            <a:chOff x="0" y="0"/>
            <a:chExt cx="1412613" cy="1416937"/>
          </a:xfrm>
        </p:grpSpPr>
        <p:sp>
          <p:nvSpPr>
            <p:cNvPr id="791" name="Google Shape;791;p19"/>
            <p:cNvSpPr/>
            <p:nvPr/>
          </p:nvSpPr>
          <p:spPr>
            <a:xfrm>
              <a:off x="0" y="0"/>
              <a:ext cx="1412613" cy="1416937"/>
            </a:xfrm>
            <a:custGeom>
              <a:avLst/>
              <a:gdLst/>
              <a:ahLst/>
              <a:cxnLst/>
              <a:rect l="l" t="t" r="r" b="b"/>
              <a:pathLst>
                <a:path w="1412613" h="1416937" extrusionOk="0">
                  <a:moveTo>
                    <a:pt x="0" y="0"/>
                  </a:moveTo>
                  <a:lnTo>
                    <a:pt x="1412613" y="0"/>
                  </a:lnTo>
                  <a:lnTo>
                    <a:pt x="1412613" y="1416937"/>
                  </a:lnTo>
                  <a:lnTo>
                    <a:pt x="0" y="141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92" name="Google Shape;792;p1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8" name="Google Shape;798;p19"/>
          <p:cNvGrpSpPr/>
          <p:nvPr/>
        </p:nvGrpSpPr>
        <p:grpSpPr>
          <a:xfrm>
            <a:off x="11881847" y="2938206"/>
            <a:ext cx="3557192" cy="3568079"/>
            <a:chOff x="0" y="0"/>
            <a:chExt cx="1412613" cy="1416937"/>
          </a:xfrm>
        </p:grpSpPr>
        <p:sp>
          <p:nvSpPr>
            <p:cNvPr id="799" name="Google Shape;799;p19"/>
            <p:cNvSpPr/>
            <p:nvPr/>
          </p:nvSpPr>
          <p:spPr>
            <a:xfrm>
              <a:off x="0" y="0"/>
              <a:ext cx="1412613" cy="1416937"/>
            </a:xfrm>
            <a:custGeom>
              <a:avLst/>
              <a:gdLst/>
              <a:ahLst/>
              <a:cxnLst/>
              <a:rect l="l" t="t" r="r" b="b"/>
              <a:pathLst>
                <a:path w="1412613" h="1416937" extrusionOk="0">
                  <a:moveTo>
                    <a:pt x="0" y="0"/>
                  </a:moveTo>
                  <a:lnTo>
                    <a:pt x="1412613" y="0"/>
                  </a:lnTo>
                  <a:lnTo>
                    <a:pt x="1412613" y="1416937"/>
                  </a:lnTo>
                  <a:lnTo>
                    <a:pt x="0" y="141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00" name="Google Shape;800;p1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2" name="Google Shape;802;p19"/>
          <p:cNvGrpSpPr/>
          <p:nvPr/>
        </p:nvGrpSpPr>
        <p:grpSpPr>
          <a:xfrm rot="10786669">
            <a:off x="15095518" y="-7266357"/>
            <a:ext cx="6527018" cy="10619055"/>
            <a:chOff x="0" y="0"/>
            <a:chExt cx="8702690" cy="14158740"/>
          </a:xfrm>
        </p:grpSpPr>
        <p:grpSp>
          <p:nvGrpSpPr>
            <p:cNvPr id="803" name="Google Shape;803;p19"/>
            <p:cNvGrpSpPr/>
            <p:nvPr/>
          </p:nvGrpSpPr>
          <p:grpSpPr>
            <a:xfrm rot="10800000">
              <a:off x="0" y="0"/>
              <a:ext cx="8702690" cy="14158740"/>
              <a:chOff x="0" y="0"/>
              <a:chExt cx="660400" cy="1074430"/>
            </a:xfrm>
          </p:grpSpPr>
          <p:sp>
            <p:nvSpPr>
              <p:cNvPr id="804" name="Google Shape;804;p19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19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6" name="Google Shape;806;p19"/>
            <p:cNvGrpSpPr/>
            <p:nvPr/>
          </p:nvGrpSpPr>
          <p:grpSpPr>
            <a:xfrm rot="10800000">
              <a:off x="582580" y="585023"/>
              <a:ext cx="7537530" cy="12832230"/>
              <a:chOff x="0" y="0"/>
              <a:chExt cx="660400" cy="1124295"/>
            </a:xfrm>
          </p:grpSpPr>
          <p:sp>
            <p:nvSpPr>
              <p:cNvPr id="807" name="Google Shape;807;p19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19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9" name="Google Shape;809;p19"/>
            <p:cNvGrpSpPr/>
            <p:nvPr/>
          </p:nvGrpSpPr>
          <p:grpSpPr>
            <a:xfrm rot="10800000">
              <a:off x="1233019" y="1309578"/>
              <a:ext cx="6236652" cy="11291604"/>
              <a:chOff x="0" y="0"/>
              <a:chExt cx="660400" cy="1195670"/>
            </a:xfrm>
          </p:grpSpPr>
          <p:sp>
            <p:nvSpPr>
              <p:cNvPr id="810" name="Google Shape;810;p19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19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2" name="Google Shape;812;p19"/>
            <p:cNvGrpSpPr/>
            <p:nvPr/>
          </p:nvGrpSpPr>
          <p:grpSpPr>
            <a:xfrm rot="10800000">
              <a:off x="1893421" y="2171615"/>
              <a:ext cx="4915848" cy="9763559"/>
              <a:chOff x="0" y="0"/>
              <a:chExt cx="660400" cy="1311646"/>
            </a:xfrm>
          </p:grpSpPr>
          <p:sp>
            <p:nvSpPr>
              <p:cNvPr id="813" name="Google Shape;813;p19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19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5" name="Google Shape;815;p19"/>
            <p:cNvGrpSpPr/>
            <p:nvPr/>
          </p:nvGrpSpPr>
          <p:grpSpPr>
            <a:xfrm rot="10800000">
              <a:off x="2448402" y="2794211"/>
              <a:ext cx="3805887" cy="8513792"/>
              <a:chOff x="0" y="0"/>
              <a:chExt cx="660400" cy="1477319"/>
            </a:xfrm>
          </p:grpSpPr>
          <p:sp>
            <p:nvSpPr>
              <p:cNvPr id="816" name="Google Shape;816;p19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19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8" name="Google Shape;818;p19"/>
            <p:cNvGrpSpPr/>
            <p:nvPr/>
          </p:nvGrpSpPr>
          <p:grpSpPr>
            <a:xfrm rot="10800000">
              <a:off x="2930078" y="3421456"/>
              <a:ext cx="2842534" cy="7318907"/>
              <a:chOff x="0" y="0"/>
              <a:chExt cx="660400" cy="1700386"/>
            </a:xfrm>
          </p:grpSpPr>
          <p:sp>
            <p:nvSpPr>
              <p:cNvPr id="819" name="Google Shape;819;p19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19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21" name="Google Shape;821;p19"/>
          <p:cNvGrpSpPr/>
          <p:nvPr/>
        </p:nvGrpSpPr>
        <p:grpSpPr>
          <a:xfrm>
            <a:off x="1954666" y="5894178"/>
            <a:ext cx="1044319" cy="1200329"/>
            <a:chOff x="0" y="-119931"/>
            <a:chExt cx="1392425" cy="1600439"/>
          </a:xfrm>
        </p:grpSpPr>
        <p:grpSp>
          <p:nvGrpSpPr>
            <p:cNvPr id="822" name="Google Shape;822;p19"/>
            <p:cNvGrpSpPr/>
            <p:nvPr/>
          </p:nvGrpSpPr>
          <p:grpSpPr>
            <a:xfrm>
              <a:off x="0" y="0"/>
              <a:ext cx="1392425" cy="1392425"/>
              <a:chOff x="0" y="0"/>
              <a:chExt cx="812800" cy="812800"/>
            </a:xfrm>
          </p:grpSpPr>
          <p:sp>
            <p:nvSpPr>
              <p:cNvPr id="823" name="Google Shape;823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BFF8"/>
              </a:solidFill>
              <a:ln>
                <a:noFill/>
              </a:ln>
            </p:spPr>
          </p:sp>
          <p:sp>
            <p:nvSpPr>
              <p:cNvPr id="824" name="Google Shape;824;p19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25" name="Google Shape;825;p19"/>
            <p:cNvSpPr txBox="1"/>
            <p:nvPr/>
          </p:nvSpPr>
          <p:spPr>
            <a:xfrm>
              <a:off x="78639" y="-119931"/>
              <a:ext cx="1311510" cy="16004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0" i="0" u="none" strike="noStrike" cap="none" dirty="0">
                  <a:solidFill>
                    <a:srgbClr val="FFFFFF"/>
                  </a:solidFill>
                  <a:latin typeface="Alice"/>
                  <a:ea typeface="Alice"/>
                  <a:cs typeface="Alice"/>
                  <a:sym typeface="Alice"/>
                </a:rPr>
                <a:t>0</a:t>
              </a:r>
              <a:r>
                <a:rPr lang="hu-HU" sz="6000" dirty="0">
                  <a:solidFill>
                    <a:srgbClr val="FFFFFF"/>
                  </a:solidFill>
                  <a:latin typeface="Alice"/>
                  <a:ea typeface="Alice"/>
                  <a:cs typeface="Alice"/>
                  <a:sym typeface="Alice"/>
                </a:rPr>
                <a:t>4</a:t>
              </a:r>
              <a:endParaRPr dirty="0"/>
            </a:p>
          </p:txBody>
        </p:sp>
      </p:grpSp>
      <p:grpSp>
        <p:nvGrpSpPr>
          <p:cNvPr id="829" name="Google Shape;829;p19"/>
          <p:cNvGrpSpPr/>
          <p:nvPr/>
        </p:nvGrpSpPr>
        <p:grpSpPr>
          <a:xfrm>
            <a:off x="12089313" y="5894178"/>
            <a:ext cx="1044319" cy="1044319"/>
            <a:chOff x="0" y="0"/>
            <a:chExt cx="812800" cy="812800"/>
          </a:xfrm>
        </p:grpSpPr>
        <p:sp>
          <p:nvSpPr>
            <p:cNvPr id="830" name="Google Shape;830;p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BFF8"/>
            </a:solidFill>
            <a:ln>
              <a:noFill/>
            </a:ln>
          </p:spPr>
        </p:sp>
        <p:sp>
          <p:nvSpPr>
            <p:cNvPr id="831" name="Google Shape;831;p1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2" name="Google Shape;832;p19"/>
          <p:cNvGrpSpPr/>
          <p:nvPr/>
        </p:nvGrpSpPr>
        <p:grpSpPr>
          <a:xfrm rot="10800000">
            <a:off x="-3774293" y="7182300"/>
            <a:ext cx="6527018" cy="10619055"/>
            <a:chOff x="0" y="0"/>
            <a:chExt cx="660400" cy="1074430"/>
          </a:xfrm>
        </p:grpSpPr>
        <p:sp>
          <p:nvSpPr>
            <p:cNvPr id="833" name="Google Shape;833;p19"/>
            <p:cNvSpPr/>
            <p:nvPr/>
          </p:nvSpPr>
          <p:spPr>
            <a:xfrm>
              <a:off x="0" y="0"/>
              <a:ext cx="660400" cy="1074430"/>
            </a:xfrm>
            <a:custGeom>
              <a:avLst/>
              <a:gdLst/>
              <a:ahLst/>
              <a:cxnLst/>
              <a:rect l="l" t="t" r="r" b="b"/>
              <a:pathLst>
                <a:path w="660400" h="1074430" extrusionOk="0">
                  <a:moveTo>
                    <a:pt x="220252" y="1055361"/>
                  </a:moveTo>
                  <a:cubicBezTo>
                    <a:pt x="254109" y="1066875"/>
                    <a:pt x="292600" y="1074430"/>
                    <a:pt x="330378" y="1074430"/>
                  </a:cubicBezTo>
                  <a:cubicBezTo>
                    <a:pt x="368157" y="1074430"/>
                    <a:pt x="404509" y="1067953"/>
                    <a:pt x="438009" y="1056439"/>
                  </a:cubicBezTo>
                  <a:cubicBezTo>
                    <a:pt x="438723" y="1056080"/>
                    <a:pt x="439435" y="1056080"/>
                    <a:pt x="440148" y="1055720"/>
                  </a:cubicBezTo>
                  <a:cubicBezTo>
                    <a:pt x="565955" y="1009665"/>
                    <a:pt x="658618" y="888051"/>
                    <a:pt x="660400" y="74011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39567"/>
                  </a:lnTo>
                  <a:cubicBezTo>
                    <a:pt x="1782" y="888770"/>
                    <a:pt x="93019" y="1010385"/>
                    <a:pt x="220252" y="105536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9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5" name="Google Shape;835;p19"/>
          <p:cNvGrpSpPr/>
          <p:nvPr/>
        </p:nvGrpSpPr>
        <p:grpSpPr>
          <a:xfrm rot="10800000">
            <a:off x="-3337357" y="7621067"/>
            <a:ext cx="5653147" cy="9624172"/>
            <a:chOff x="0" y="0"/>
            <a:chExt cx="660400" cy="1124295"/>
          </a:xfrm>
        </p:grpSpPr>
        <p:sp>
          <p:nvSpPr>
            <p:cNvPr id="836" name="Google Shape;836;p19"/>
            <p:cNvSpPr/>
            <p:nvPr/>
          </p:nvSpPr>
          <p:spPr>
            <a:xfrm>
              <a:off x="0" y="0"/>
              <a:ext cx="660400" cy="1124295"/>
            </a:xfrm>
            <a:custGeom>
              <a:avLst/>
              <a:gdLst/>
              <a:ahLst/>
              <a:cxnLst/>
              <a:rect l="l" t="t" r="r" b="b"/>
              <a:pathLst>
                <a:path w="660400" h="1124295" extrusionOk="0">
                  <a:moveTo>
                    <a:pt x="220252" y="1105226"/>
                  </a:moveTo>
                  <a:cubicBezTo>
                    <a:pt x="254109" y="1116739"/>
                    <a:pt x="292600" y="1124295"/>
                    <a:pt x="330378" y="1124295"/>
                  </a:cubicBezTo>
                  <a:cubicBezTo>
                    <a:pt x="368157" y="1124295"/>
                    <a:pt x="404509" y="1117818"/>
                    <a:pt x="438009" y="1106304"/>
                  </a:cubicBezTo>
                  <a:cubicBezTo>
                    <a:pt x="438723" y="1105945"/>
                    <a:pt x="439435" y="1105945"/>
                    <a:pt x="440148" y="1105585"/>
                  </a:cubicBezTo>
                  <a:cubicBezTo>
                    <a:pt x="565955" y="1059530"/>
                    <a:pt x="658618" y="937916"/>
                    <a:pt x="660400" y="78887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88288"/>
                  </a:lnTo>
                  <a:cubicBezTo>
                    <a:pt x="1782" y="938635"/>
                    <a:pt x="93019" y="1060250"/>
                    <a:pt x="220252" y="110522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9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8" name="Google Shape;838;p19"/>
          <p:cNvGrpSpPr/>
          <p:nvPr/>
        </p:nvGrpSpPr>
        <p:grpSpPr>
          <a:xfrm rot="10800000">
            <a:off x="-2849528" y="8164484"/>
            <a:ext cx="4677489" cy="8468703"/>
            <a:chOff x="0" y="0"/>
            <a:chExt cx="660400" cy="1195670"/>
          </a:xfrm>
        </p:grpSpPr>
        <p:sp>
          <p:nvSpPr>
            <p:cNvPr id="839" name="Google Shape;839;p19"/>
            <p:cNvSpPr/>
            <p:nvPr/>
          </p:nvSpPr>
          <p:spPr>
            <a:xfrm>
              <a:off x="0" y="0"/>
              <a:ext cx="660400" cy="1195670"/>
            </a:xfrm>
            <a:custGeom>
              <a:avLst/>
              <a:gdLst/>
              <a:ahLst/>
              <a:cxnLst/>
              <a:rect l="l" t="t" r="r" b="b"/>
              <a:pathLst>
                <a:path w="660400" h="1195670" extrusionOk="0">
                  <a:moveTo>
                    <a:pt x="220252" y="1176601"/>
                  </a:moveTo>
                  <a:cubicBezTo>
                    <a:pt x="254109" y="1188114"/>
                    <a:pt x="292600" y="1195670"/>
                    <a:pt x="330378" y="1195670"/>
                  </a:cubicBezTo>
                  <a:cubicBezTo>
                    <a:pt x="368157" y="1195670"/>
                    <a:pt x="404509" y="1189193"/>
                    <a:pt x="438009" y="1177679"/>
                  </a:cubicBezTo>
                  <a:cubicBezTo>
                    <a:pt x="438723" y="1177320"/>
                    <a:pt x="439435" y="1177320"/>
                    <a:pt x="440148" y="1176960"/>
                  </a:cubicBezTo>
                  <a:cubicBezTo>
                    <a:pt x="565955" y="1130905"/>
                    <a:pt x="658618" y="1009291"/>
                    <a:pt x="660400" y="85866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858026"/>
                  </a:lnTo>
                  <a:cubicBezTo>
                    <a:pt x="1782" y="1010010"/>
                    <a:pt x="93019" y="1131625"/>
                    <a:pt x="220252" y="117660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9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1" name="Google Shape;841;p19"/>
          <p:cNvGrpSpPr/>
          <p:nvPr/>
        </p:nvGrpSpPr>
        <p:grpSpPr>
          <a:xfrm rot="10800000">
            <a:off x="-2354227" y="8737501"/>
            <a:ext cx="3686886" cy="7322669"/>
            <a:chOff x="0" y="0"/>
            <a:chExt cx="660400" cy="1311646"/>
          </a:xfrm>
        </p:grpSpPr>
        <p:sp>
          <p:nvSpPr>
            <p:cNvPr id="842" name="Google Shape;842;p19"/>
            <p:cNvSpPr/>
            <p:nvPr/>
          </p:nvSpPr>
          <p:spPr>
            <a:xfrm>
              <a:off x="0" y="0"/>
              <a:ext cx="660400" cy="1311646"/>
            </a:xfrm>
            <a:custGeom>
              <a:avLst/>
              <a:gdLst/>
              <a:ahLst/>
              <a:cxnLst/>
              <a:rect l="l" t="t" r="r" b="b"/>
              <a:pathLst>
                <a:path w="660400" h="1311646" extrusionOk="0">
                  <a:moveTo>
                    <a:pt x="220252" y="1292577"/>
                  </a:moveTo>
                  <a:cubicBezTo>
                    <a:pt x="254109" y="1304091"/>
                    <a:pt x="292600" y="1311646"/>
                    <a:pt x="330378" y="1311646"/>
                  </a:cubicBezTo>
                  <a:cubicBezTo>
                    <a:pt x="368157" y="1311646"/>
                    <a:pt x="404509" y="1305169"/>
                    <a:pt x="438009" y="1293656"/>
                  </a:cubicBezTo>
                  <a:cubicBezTo>
                    <a:pt x="438723" y="1293296"/>
                    <a:pt x="439435" y="1293296"/>
                    <a:pt x="440148" y="1292937"/>
                  </a:cubicBezTo>
                  <a:cubicBezTo>
                    <a:pt x="565955" y="1246881"/>
                    <a:pt x="658618" y="1125267"/>
                    <a:pt x="660400" y="9720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71342"/>
                  </a:lnTo>
                  <a:cubicBezTo>
                    <a:pt x="1782" y="1125986"/>
                    <a:pt x="93019" y="1247601"/>
                    <a:pt x="220252" y="129257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9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4" name="Google Shape;844;p19"/>
          <p:cNvGrpSpPr/>
          <p:nvPr/>
        </p:nvGrpSpPr>
        <p:grpSpPr>
          <a:xfrm rot="10800000">
            <a:off x="-1937991" y="9277958"/>
            <a:ext cx="2854415" cy="6385344"/>
            <a:chOff x="0" y="0"/>
            <a:chExt cx="660400" cy="1477319"/>
          </a:xfrm>
        </p:grpSpPr>
        <p:sp>
          <p:nvSpPr>
            <p:cNvPr id="845" name="Google Shape;845;p19"/>
            <p:cNvSpPr/>
            <p:nvPr/>
          </p:nvSpPr>
          <p:spPr>
            <a:xfrm>
              <a:off x="0" y="0"/>
              <a:ext cx="660400" cy="1477319"/>
            </a:xfrm>
            <a:custGeom>
              <a:avLst/>
              <a:gdLst/>
              <a:ahLst/>
              <a:cxnLst/>
              <a:rect l="l" t="t" r="r" b="b"/>
              <a:pathLst>
                <a:path w="660400" h="1477319" extrusionOk="0">
                  <a:moveTo>
                    <a:pt x="220252" y="1458250"/>
                  </a:moveTo>
                  <a:cubicBezTo>
                    <a:pt x="254109" y="1469763"/>
                    <a:pt x="292600" y="1477319"/>
                    <a:pt x="330378" y="1477319"/>
                  </a:cubicBezTo>
                  <a:cubicBezTo>
                    <a:pt x="368157" y="1477319"/>
                    <a:pt x="404509" y="1470842"/>
                    <a:pt x="438009" y="1459328"/>
                  </a:cubicBezTo>
                  <a:cubicBezTo>
                    <a:pt x="438723" y="1458968"/>
                    <a:pt x="439435" y="1458968"/>
                    <a:pt x="440148" y="1458609"/>
                  </a:cubicBezTo>
                  <a:cubicBezTo>
                    <a:pt x="565955" y="1412554"/>
                    <a:pt x="658618" y="1290940"/>
                    <a:pt x="660400" y="11340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33214"/>
                  </a:lnTo>
                  <a:cubicBezTo>
                    <a:pt x="1782" y="1291659"/>
                    <a:pt x="93019" y="1413274"/>
                    <a:pt x="220252" y="145825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9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7" name="Google Shape;847;p19"/>
          <p:cNvGrpSpPr/>
          <p:nvPr/>
        </p:nvGrpSpPr>
        <p:grpSpPr>
          <a:xfrm rot="10800000">
            <a:off x="-1576734" y="9748392"/>
            <a:ext cx="2131901" cy="5489180"/>
            <a:chOff x="0" y="0"/>
            <a:chExt cx="660400" cy="1700386"/>
          </a:xfrm>
        </p:grpSpPr>
        <p:sp>
          <p:nvSpPr>
            <p:cNvPr id="848" name="Google Shape;848;p19"/>
            <p:cNvSpPr/>
            <p:nvPr/>
          </p:nvSpPr>
          <p:spPr>
            <a:xfrm>
              <a:off x="0" y="0"/>
              <a:ext cx="660400" cy="1700386"/>
            </a:xfrm>
            <a:custGeom>
              <a:avLst/>
              <a:gdLst/>
              <a:ahLst/>
              <a:cxnLst/>
              <a:rect l="l" t="t" r="r" b="b"/>
              <a:pathLst>
                <a:path w="660400" h="1700386" extrusionOk="0">
                  <a:moveTo>
                    <a:pt x="220252" y="1681317"/>
                  </a:moveTo>
                  <a:cubicBezTo>
                    <a:pt x="254109" y="1692831"/>
                    <a:pt x="292600" y="1700386"/>
                    <a:pt x="330378" y="1700386"/>
                  </a:cubicBezTo>
                  <a:cubicBezTo>
                    <a:pt x="368157" y="1700386"/>
                    <a:pt x="404509" y="1693909"/>
                    <a:pt x="438009" y="1682396"/>
                  </a:cubicBezTo>
                  <a:cubicBezTo>
                    <a:pt x="438723" y="1682036"/>
                    <a:pt x="439435" y="1682036"/>
                    <a:pt x="440148" y="1681677"/>
                  </a:cubicBezTo>
                  <a:cubicBezTo>
                    <a:pt x="565955" y="1635621"/>
                    <a:pt x="658618" y="1514007"/>
                    <a:pt x="660400" y="135216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351165"/>
                  </a:lnTo>
                  <a:cubicBezTo>
                    <a:pt x="1782" y="1514726"/>
                    <a:pt x="93019" y="1636342"/>
                    <a:pt x="220252" y="16813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9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0" name="Google Shape;850;p19"/>
          <p:cNvSpPr txBox="1"/>
          <p:nvPr/>
        </p:nvSpPr>
        <p:spPr>
          <a:xfrm>
            <a:off x="1028700" y="1019175"/>
            <a:ext cx="7350527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7500" b="0" i="0" u="none" strike="noStrike" cap="none" dirty="0" err="1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Technnológiák</a:t>
            </a:r>
            <a:endParaRPr dirty="0"/>
          </a:p>
        </p:txBody>
      </p:sp>
      <p:sp>
        <p:nvSpPr>
          <p:cNvPr id="851" name="Google Shape;851;p19"/>
          <p:cNvSpPr txBox="1"/>
          <p:nvPr/>
        </p:nvSpPr>
        <p:spPr>
          <a:xfrm>
            <a:off x="7141930" y="7127137"/>
            <a:ext cx="4461600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 dirty="0">
                <a:latin typeface="Open Sans"/>
                <a:ea typeface="Open Sans"/>
                <a:cs typeface="Open Sans"/>
                <a:sym typeface="Open Sans"/>
              </a:rPr>
              <a:t>HTML</a:t>
            </a:r>
            <a:endParaRPr lang="en-US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4" name="Google Shape;854;p19"/>
          <p:cNvSpPr txBox="1"/>
          <p:nvPr/>
        </p:nvSpPr>
        <p:spPr>
          <a:xfrm>
            <a:off x="12213992" y="5827503"/>
            <a:ext cx="113166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 dirty="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0</a:t>
            </a:r>
            <a:r>
              <a:rPr lang="hu-HU" sz="6000" b="0" i="0" u="none" strike="noStrike" cap="none" dirty="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6</a:t>
            </a:r>
            <a:endParaRPr dirty="0"/>
          </a:p>
        </p:txBody>
      </p:sp>
      <p:pic>
        <p:nvPicPr>
          <p:cNvPr id="1032" name="Picture 8" descr="Install Tiled on Linux | Snap Store">
            <a:extLst>
              <a:ext uri="{FF2B5EF4-FFF2-40B4-BE49-F238E27FC236}">
                <a16:creationId xmlns:a16="http://schemas.microsoft.com/office/drawing/2014/main" id="{7A9FF528-14A2-1024-73C8-AB261D30C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8605" y="355738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851;p19">
            <a:extLst>
              <a:ext uri="{FF2B5EF4-FFF2-40B4-BE49-F238E27FC236}">
                <a16:creationId xmlns:a16="http://schemas.microsoft.com/office/drawing/2014/main" id="{B5D814CE-D67B-B1B6-D58E-7D9F97D89598}"/>
              </a:ext>
            </a:extLst>
          </p:cNvPr>
          <p:cNvSpPr txBox="1"/>
          <p:nvPr/>
        </p:nvSpPr>
        <p:spPr>
          <a:xfrm>
            <a:off x="12089313" y="7115412"/>
            <a:ext cx="4461600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 dirty="0" err="1">
                <a:latin typeface="Open Sans"/>
                <a:ea typeface="Open Sans"/>
                <a:cs typeface="Open Sans"/>
                <a:sym typeface="Open Sans"/>
              </a:rPr>
              <a:t>Tiled</a:t>
            </a:r>
            <a:endParaRPr lang="en-US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340268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9D40"/>
        </a:solidFill>
        <a:effectLst/>
      </p:bgPr>
    </p:bg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7" name="Google Shape;1697;p35"/>
          <p:cNvGrpSpPr/>
          <p:nvPr/>
        </p:nvGrpSpPr>
        <p:grpSpPr>
          <a:xfrm rot="10786669">
            <a:off x="-2760344" y="-3319697"/>
            <a:ext cx="6527018" cy="10619055"/>
            <a:chOff x="0" y="0"/>
            <a:chExt cx="8702690" cy="14158740"/>
          </a:xfrm>
        </p:grpSpPr>
        <p:grpSp>
          <p:nvGrpSpPr>
            <p:cNvPr id="1698" name="Google Shape;1698;p35"/>
            <p:cNvGrpSpPr/>
            <p:nvPr/>
          </p:nvGrpSpPr>
          <p:grpSpPr>
            <a:xfrm rot="10800000">
              <a:off x="0" y="0"/>
              <a:ext cx="8702690" cy="14158740"/>
              <a:chOff x="0" y="0"/>
              <a:chExt cx="660400" cy="1074430"/>
            </a:xfrm>
          </p:grpSpPr>
          <p:sp>
            <p:nvSpPr>
              <p:cNvPr id="1699" name="Google Shape;1699;p35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1" name="Google Shape;1701;p35"/>
            <p:cNvGrpSpPr/>
            <p:nvPr/>
          </p:nvGrpSpPr>
          <p:grpSpPr>
            <a:xfrm rot="10800000">
              <a:off x="582580" y="585023"/>
              <a:ext cx="7537530" cy="12832230"/>
              <a:chOff x="0" y="0"/>
              <a:chExt cx="660400" cy="1124295"/>
            </a:xfrm>
          </p:grpSpPr>
          <p:sp>
            <p:nvSpPr>
              <p:cNvPr id="1702" name="Google Shape;1702;p35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3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4" name="Google Shape;1704;p35"/>
            <p:cNvGrpSpPr/>
            <p:nvPr/>
          </p:nvGrpSpPr>
          <p:grpSpPr>
            <a:xfrm rot="10800000">
              <a:off x="1233019" y="1309578"/>
              <a:ext cx="6236652" cy="11291604"/>
              <a:chOff x="0" y="0"/>
              <a:chExt cx="660400" cy="1195670"/>
            </a:xfrm>
          </p:grpSpPr>
          <p:sp>
            <p:nvSpPr>
              <p:cNvPr id="1705" name="Google Shape;1705;p35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3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07" name="Google Shape;1707;p35"/>
            <p:cNvGrpSpPr/>
            <p:nvPr/>
          </p:nvGrpSpPr>
          <p:grpSpPr>
            <a:xfrm rot="10800000">
              <a:off x="1893421" y="2171615"/>
              <a:ext cx="4915848" cy="9763559"/>
              <a:chOff x="0" y="0"/>
              <a:chExt cx="660400" cy="1311646"/>
            </a:xfrm>
          </p:grpSpPr>
          <p:sp>
            <p:nvSpPr>
              <p:cNvPr id="1708" name="Google Shape;1708;p35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0" name="Google Shape;1710;p35"/>
            <p:cNvGrpSpPr/>
            <p:nvPr/>
          </p:nvGrpSpPr>
          <p:grpSpPr>
            <a:xfrm rot="10800000">
              <a:off x="2448402" y="2794211"/>
              <a:ext cx="3805887" cy="8513792"/>
              <a:chOff x="0" y="0"/>
              <a:chExt cx="660400" cy="1477319"/>
            </a:xfrm>
          </p:grpSpPr>
          <p:sp>
            <p:nvSpPr>
              <p:cNvPr id="1711" name="Google Shape;1711;p35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3" name="Google Shape;1713;p35"/>
            <p:cNvGrpSpPr/>
            <p:nvPr/>
          </p:nvGrpSpPr>
          <p:grpSpPr>
            <a:xfrm rot="10800000">
              <a:off x="2930078" y="3421456"/>
              <a:ext cx="2842534" cy="7318907"/>
              <a:chOff x="0" y="0"/>
              <a:chExt cx="660400" cy="1700386"/>
            </a:xfrm>
          </p:grpSpPr>
          <p:sp>
            <p:nvSpPr>
              <p:cNvPr id="1714" name="Google Shape;1714;p35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16" name="Google Shape;1716;p35"/>
          <p:cNvGrpSpPr/>
          <p:nvPr/>
        </p:nvGrpSpPr>
        <p:grpSpPr>
          <a:xfrm>
            <a:off x="15024491" y="6273855"/>
            <a:ext cx="6527018" cy="10619055"/>
            <a:chOff x="0" y="0"/>
            <a:chExt cx="8702690" cy="14158740"/>
          </a:xfrm>
        </p:grpSpPr>
        <p:grpSp>
          <p:nvGrpSpPr>
            <p:cNvPr id="1717" name="Google Shape;1717;p35"/>
            <p:cNvGrpSpPr/>
            <p:nvPr/>
          </p:nvGrpSpPr>
          <p:grpSpPr>
            <a:xfrm rot="10800000">
              <a:off x="0" y="0"/>
              <a:ext cx="8702690" cy="14158740"/>
              <a:chOff x="0" y="0"/>
              <a:chExt cx="660400" cy="1074430"/>
            </a:xfrm>
          </p:grpSpPr>
          <p:sp>
            <p:nvSpPr>
              <p:cNvPr id="1718" name="Google Shape;1718;p35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0" name="Google Shape;1720;p35"/>
            <p:cNvGrpSpPr/>
            <p:nvPr/>
          </p:nvGrpSpPr>
          <p:grpSpPr>
            <a:xfrm rot="10800000">
              <a:off x="582580" y="585023"/>
              <a:ext cx="7537530" cy="12832230"/>
              <a:chOff x="0" y="0"/>
              <a:chExt cx="660400" cy="1124295"/>
            </a:xfrm>
          </p:grpSpPr>
          <p:sp>
            <p:nvSpPr>
              <p:cNvPr id="1721" name="Google Shape;1721;p35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3" name="Google Shape;1723;p35"/>
            <p:cNvGrpSpPr/>
            <p:nvPr/>
          </p:nvGrpSpPr>
          <p:grpSpPr>
            <a:xfrm rot="10800000">
              <a:off x="1233019" y="1309578"/>
              <a:ext cx="6236652" cy="11291604"/>
              <a:chOff x="0" y="0"/>
              <a:chExt cx="660400" cy="1195670"/>
            </a:xfrm>
          </p:grpSpPr>
          <p:sp>
            <p:nvSpPr>
              <p:cNvPr id="1724" name="Google Shape;1724;p35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6" name="Google Shape;1726;p35"/>
            <p:cNvGrpSpPr/>
            <p:nvPr/>
          </p:nvGrpSpPr>
          <p:grpSpPr>
            <a:xfrm rot="10800000">
              <a:off x="1893421" y="2171615"/>
              <a:ext cx="4915848" cy="9763559"/>
              <a:chOff x="0" y="0"/>
              <a:chExt cx="660400" cy="1311646"/>
            </a:xfrm>
          </p:grpSpPr>
          <p:sp>
            <p:nvSpPr>
              <p:cNvPr id="1727" name="Google Shape;1727;p35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29" name="Google Shape;1729;p35"/>
            <p:cNvGrpSpPr/>
            <p:nvPr/>
          </p:nvGrpSpPr>
          <p:grpSpPr>
            <a:xfrm rot="10800000">
              <a:off x="2448402" y="2794211"/>
              <a:ext cx="3805887" cy="8513792"/>
              <a:chOff x="0" y="0"/>
              <a:chExt cx="660400" cy="1477319"/>
            </a:xfrm>
          </p:grpSpPr>
          <p:sp>
            <p:nvSpPr>
              <p:cNvPr id="1730" name="Google Shape;1730;p35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32" name="Google Shape;1732;p35"/>
            <p:cNvGrpSpPr/>
            <p:nvPr/>
          </p:nvGrpSpPr>
          <p:grpSpPr>
            <a:xfrm rot="10800000">
              <a:off x="2930078" y="3421456"/>
              <a:ext cx="2842534" cy="7318907"/>
              <a:chOff x="0" y="0"/>
              <a:chExt cx="660400" cy="1700386"/>
            </a:xfrm>
          </p:grpSpPr>
          <p:sp>
            <p:nvSpPr>
              <p:cNvPr id="1733" name="Google Shape;1733;p35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5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35" name="Google Shape;1735;p35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1736" name="Google Shape;1736;p35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737" name="Google Shape;1737;p35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38" name="Google Shape;1738;p35"/>
          <p:cNvGrpSpPr/>
          <p:nvPr/>
        </p:nvGrpSpPr>
        <p:grpSpPr>
          <a:xfrm>
            <a:off x="1509264" y="1566144"/>
            <a:ext cx="15312697" cy="7237746"/>
            <a:chOff x="0" y="0"/>
            <a:chExt cx="4032974" cy="1906238"/>
          </a:xfrm>
        </p:grpSpPr>
        <p:sp>
          <p:nvSpPr>
            <p:cNvPr id="1739" name="Google Shape;1739;p35"/>
            <p:cNvSpPr/>
            <p:nvPr/>
          </p:nvSpPr>
          <p:spPr>
            <a:xfrm>
              <a:off x="0" y="0"/>
              <a:ext cx="4032974" cy="1906238"/>
            </a:xfrm>
            <a:custGeom>
              <a:avLst/>
              <a:gdLst/>
              <a:ahLst/>
              <a:cxnLst/>
              <a:rect l="l" t="t" r="r" b="b"/>
              <a:pathLst>
                <a:path w="4032974" h="1906238" extrusionOk="0">
                  <a:moveTo>
                    <a:pt x="0" y="0"/>
                  </a:moveTo>
                  <a:lnTo>
                    <a:pt x="4032974" y="0"/>
                  </a:lnTo>
                  <a:lnTo>
                    <a:pt x="4032974" y="1906238"/>
                  </a:lnTo>
                  <a:lnTo>
                    <a:pt x="0" y="19062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740" name="Google Shape;1740;p35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41" name="Google Shape;1741;p35"/>
          <p:cNvPicPr preferRelativeResize="0"/>
          <p:nvPr/>
        </p:nvPicPr>
        <p:blipFill rotWithShape="1">
          <a:blip r:embed="rId3">
            <a:alphaModFix/>
          </a:blip>
          <a:srcRect t="6984" b="6984"/>
          <a:stretch/>
        </p:blipFill>
        <p:spPr>
          <a:xfrm>
            <a:off x="13176867" y="7176845"/>
            <a:ext cx="706712" cy="91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5"/>
          <p:cNvPicPr preferRelativeResize="0"/>
          <p:nvPr/>
        </p:nvPicPr>
        <p:blipFill rotWithShape="1">
          <a:blip r:embed="rId4">
            <a:alphaModFix/>
          </a:blip>
          <a:srcRect l="28279" r="19897"/>
          <a:stretch/>
        </p:blipFill>
        <p:spPr>
          <a:xfrm>
            <a:off x="1931266" y="7176845"/>
            <a:ext cx="706712" cy="91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3" name="Google Shape;1743;p35"/>
          <p:cNvPicPr preferRelativeResize="0"/>
          <p:nvPr/>
        </p:nvPicPr>
        <p:blipFill rotWithShape="1">
          <a:blip r:embed="rId5">
            <a:alphaModFix/>
          </a:blip>
          <a:srcRect l="24120" r="24120"/>
          <a:stretch/>
        </p:blipFill>
        <p:spPr>
          <a:xfrm>
            <a:off x="5755035" y="7176845"/>
            <a:ext cx="706712" cy="91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4" name="Google Shape;1744;p35"/>
          <p:cNvPicPr preferRelativeResize="0"/>
          <p:nvPr/>
        </p:nvPicPr>
        <p:blipFill rotWithShape="1">
          <a:blip r:embed="rId6">
            <a:alphaModFix/>
          </a:blip>
          <a:srcRect l="24120" r="24120"/>
          <a:stretch/>
        </p:blipFill>
        <p:spPr>
          <a:xfrm>
            <a:off x="9322351" y="7176845"/>
            <a:ext cx="706712" cy="91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5" name="Google Shape;1745;p35"/>
          <p:cNvPicPr preferRelativeResize="0"/>
          <p:nvPr/>
        </p:nvPicPr>
        <p:blipFill rotWithShape="1">
          <a:blip r:embed="rId7">
            <a:alphaModFix/>
          </a:blip>
          <a:srcRect t="7065" b="7064"/>
          <a:stretch/>
        </p:blipFill>
        <p:spPr>
          <a:xfrm>
            <a:off x="3372326" y="5583194"/>
            <a:ext cx="706712" cy="91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6" name="Google Shape;1746;p35"/>
          <p:cNvPicPr preferRelativeResize="0"/>
          <p:nvPr/>
        </p:nvPicPr>
        <p:blipFill rotWithShape="1">
          <a:blip r:embed="rId8">
            <a:alphaModFix/>
          </a:blip>
          <a:srcRect l="35589" t="21422" r="28051" b="8329"/>
          <a:stretch/>
        </p:blipFill>
        <p:spPr>
          <a:xfrm>
            <a:off x="7557699" y="3999547"/>
            <a:ext cx="706712" cy="910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7" name="Google Shape;1747;p35"/>
          <p:cNvPicPr preferRelativeResize="0"/>
          <p:nvPr/>
        </p:nvPicPr>
        <p:blipFill rotWithShape="1">
          <a:blip r:embed="rId9">
            <a:alphaModFix/>
          </a:blip>
          <a:srcRect l="38176" t="1369" r="27954" b="33196"/>
          <a:stretch/>
        </p:blipFill>
        <p:spPr>
          <a:xfrm>
            <a:off x="10750670" y="5583194"/>
            <a:ext cx="706712" cy="9102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8" name="Google Shape;1748;p35"/>
          <p:cNvGrpSpPr/>
          <p:nvPr/>
        </p:nvGrpSpPr>
        <p:grpSpPr>
          <a:xfrm>
            <a:off x="8264412" y="3898086"/>
            <a:ext cx="4329012" cy="4430477"/>
            <a:chOff x="0" y="-19050"/>
            <a:chExt cx="812800" cy="831850"/>
          </a:xfrm>
        </p:grpSpPr>
        <p:sp>
          <p:nvSpPr>
            <p:cNvPr id="1749" name="Google Shape;1749;p35"/>
            <p:cNvSpPr/>
            <p:nvPr/>
          </p:nvSpPr>
          <p:spPr>
            <a:xfrm>
              <a:off x="0" y="0"/>
              <a:ext cx="466811" cy="170908"/>
            </a:xfrm>
            <a:custGeom>
              <a:avLst/>
              <a:gdLst/>
              <a:ahLst/>
              <a:cxnLst/>
              <a:rect l="l" t="t" r="r" b="b"/>
              <a:pathLst>
                <a:path w="466811" h="170908" extrusionOk="0">
                  <a:moveTo>
                    <a:pt x="0" y="0"/>
                  </a:moveTo>
                  <a:lnTo>
                    <a:pt x="466811" y="0"/>
                  </a:lnTo>
                  <a:lnTo>
                    <a:pt x="466811" y="170908"/>
                  </a:lnTo>
                  <a:lnTo>
                    <a:pt x="0" y="170908"/>
                  </a:lnTo>
                  <a:close/>
                </a:path>
              </a:pathLst>
            </a:custGeom>
            <a:solidFill>
              <a:srgbClr val="7DBFF8"/>
            </a:solidFill>
            <a:ln w="190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750" name="Google Shape;1750;p3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Name</a:t>
              </a:r>
              <a:endParaRPr/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Job Title</a:t>
              </a:r>
              <a:endParaRPr/>
            </a:p>
          </p:txBody>
        </p:sp>
      </p:grpSp>
      <p:sp>
        <p:nvSpPr>
          <p:cNvPr id="1751" name="Google Shape;1751;p35"/>
          <p:cNvSpPr/>
          <p:nvPr/>
        </p:nvSpPr>
        <p:spPr>
          <a:xfrm>
            <a:off x="4080639" y="5576985"/>
            <a:ext cx="2486258" cy="910265"/>
          </a:xfrm>
          <a:custGeom>
            <a:avLst/>
            <a:gdLst/>
            <a:ahLst/>
            <a:cxnLst/>
            <a:rect l="l" t="t" r="r" b="b"/>
            <a:pathLst>
              <a:path w="466811" h="170908" extrusionOk="0">
                <a:moveTo>
                  <a:pt x="0" y="0"/>
                </a:moveTo>
                <a:lnTo>
                  <a:pt x="466811" y="0"/>
                </a:lnTo>
                <a:lnTo>
                  <a:pt x="466811" y="170908"/>
                </a:lnTo>
                <a:lnTo>
                  <a:pt x="0" y="170908"/>
                </a:lnTo>
                <a:close/>
              </a:path>
            </a:pathLst>
          </a:custGeom>
          <a:solidFill>
            <a:srgbClr val="7DBFF8"/>
          </a:solidFill>
          <a:ln w="19050" cap="flat" cmpd="sng">
            <a:solidFill>
              <a:srgbClr val="7DBFF8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2" name="Google Shape;1752;p35"/>
          <p:cNvSpPr/>
          <p:nvPr/>
        </p:nvSpPr>
        <p:spPr>
          <a:xfrm>
            <a:off x="11457382" y="5567401"/>
            <a:ext cx="2486258" cy="910265"/>
          </a:xfrm>
          <a:custGeom>
            <a:avLst/>
            <a:gdLst/>
            <a:ahLst/>
            <a:cxnLst/>
            <a:rect l="l" t="t" r="r" b="b"/>
            <a:pathLst>
              <a:path w="466811" h="170908" extrusionOk="0">
                <a:moveTo>
                  <a:pt x="0" y="0"/>
                </a:moveTo>
                <a:lnTo>
                  <a:pt x="466811" y="0"/>
                </a:lnTo>
                <a:lnTo>
                  <a:pt x="466811" y="170908"/>
                </a:lnTo>
                <a:lnTo>
                  <a:pt x="0" y="170908"/>
                </a:lnTo>
                <a:close/>
              </a:path>
            </a:pathLst>
          </a:custGeom>
          <a:solidFill>
            <a:srgbClr val="7DBFF8"/>
          </a:solidFill>
          <a:ln w="19050" cap="flat" cmpd="sng">
            <a:solidFill>
              <a:srgbClr val="7DBFF8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3" name="Google Shape;1753;p35"/>
          <p:cNvSpPr/>
          <p:nvPr/>
        </p:nvSpPr>
        <p:spPr>
          <a:xfrm>
            <a:off x="2637978" y="7176845"/>
            <a:ext cx="2486258" cy="910265"/>
          </a:xfrm>
          <a:custGeom>
            <a:avLst/>
            <a:gdLst/>
            <a:ahLst/>
            <a:cxnLst/>
            <a:rect l="l" t="t" r="r" b="b"/>
            <a:pathLst>
              <a:path w="466811" h="170908" extrusionOk="0">
                <a:moveTo>
                  <a:pt x="0" y="0"/>
                </a:moveTo>
                <a:lnTo>
                  <a:pt x="466811" y="0"/>
                </a:lnTo>
                <a:lnTo>
                  <a:pt x="466811" y="170908"/>
                </a:lnTo>
                <a:lnTo>
                  <a:pt x="0" y="170908"/>
                </a:lnTo>
                <a:close/>
              </a:path>
            </a:pathLst>
          </a:custGeom>
          <a:solidFill>
            <a:srgbClr val="7DBFF8"/>
          </a:solidFill>
          <a:ln w="19050" cap="flat" cmpd="sng">
            <a:solidFill>
              <a:srgbClr val="7DBFF8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4" name="Google Shape;1754;p35"/>
          <p:cNvSpPr/>
          <p:nvPr/>
        </p:nvSpPr>
        <p:spPr>
          <a:xfrm>
            <a:off x="6461748" y="7176845"/>
            <a:ext cx="2486258" cy="910265"/>
          </a:xfrm>
          <a:custGeom>
            <a:avLst/>
            <a:gdLst/>
            <a:ahLst/>
            <a:cxnLst/>
            <a:rect l="l" t="t" r="r" b="b"/>
            <a:pathLst>
              <a:path w="466811" h="170908" extrusionOk="0">
                <a:moveTo>
                  <a:pt x="0" y="0"/>
                </a:moveTo>
                <a:lnTo>
                  <a:pt x="466811" y="0"/>
                </a:lnTo>
                <a:lnTo>
                  <a:pt x="466811" y="170908"/>
                </a:lnTo>
                <a:lnTo>
                  <a:pt x="0" y="170908"/>
                </a:lnTo>
                <a:close/>
              </a:path>
            </a:pathLst>
          </a:custGeom>
          <a:solidFill>
            <a:srgbClr val="7DBFF8"/>
          </a:solidFill>
          <a:ln w="19050" cap="flat" cmpd="sng">
            <a:solidFill>
              <a:srgbClr val="7DBFF8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5" name="Google Shape;1755;p35"/>
          <p:cNvSpPr txBox="1"/>
          <p:nvPr/>
        </p:nvSpPr>
        <p:spPr>
          <a:xfrm>
            <a:off x="8215695" y="4148447"/>
            <a:ext cx="1584243" cy="53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Name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Job Title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6" name="Google Shape;1756;p35"/>
          <p:cNvSpPr/>
          <p:nvPr/>
        </p:nvSpPr>
        <p:spPr>
          <a:xfrm>
            <a:off x="10029064" y="7176845"/>
            <a:ext cx="2486258" cy="910265"/>
          </a:xfrm>
          <a:custGeom>
            <a:avLst/>
            <a:gdLst/>
            <a:ahLst/>
            <a:cxnLst/>
            <a:rect l="l" t="t" r="r" b="b"/>
            <a:pathLst>
              <a:path w="466811" h="170908" extrusionOk="0">
                <a:moveTo>
                  <a:pt x="0" y="0"/>
                </a:moveTo>
                <a:lnTo>
                  <a:pt x="466811" y="0"/>
                </a:lnTo>
                <a:lnTo>
                  <a:pt x="466811" y="170908"/>
                </a:lnTo>
                <a:lnTo>
                  <a:pt x="0" y="170908"/>
                </a:lnTo>
                <a:close/>
              </a:path>
            </a:pathLst>
          </a:custGeom>
          <a:solidFill>
            <a:srgbClr val="7DBFF8"/>
          </a:solidFill>
          <a:ln w="19050" cap="flat" cmpd="sng">
            <a:solidFill>
              <a:srgbClr val="7DBFF8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7" name="Google Shape;1757;p35"/>
          <p:cNvSpPr/>
          <p:nvPr/>
        </p:nvSpPr>
        <p:spPr>
          <a:xfrm>
            <a:off x="13883580" y="7176845"/>
            <a:ext cx="2486258" cy="910265"/>
          </a:xfrm>
          <a:custGeom>
            <a:avLst/>
            <a:gdLst/>
            <a:ahLst/>
            <a:cxnLst/>
            <a:rect l="l" t="t" r="r" b="b"/>
            <a:pathLst>
              <a:path w="466811" h="170908" extrusionOk="0">
                <a:moveTo>
                  <a:pt x="0" y="0"/>
                </a:moveTo>
                <a:lnTo>
                  <a:pt x="466811" y="0"/>
                </a:lnTo>
                <a:lnTo>
                  <a:pt x="466811" y="170908"/>
                </a:lnTo>
                <a:lnTo>
                  <a:pt x="0" y="170908"/>
                </a:lnTo>
                <a:close/>
              </a:path>
            </a:pathLst>
          </a:custGeom>
          <a:solidFill>
            <a:srgbClr val="7DBFF8"/>
          </a:solidFill>
          <a:ln w="19050" cap="flat" cmpd="sng">
            <a:solidFill>
              <a:srgbClr val="7DBFF8"/>
            </a:solidFill>
            <a:prstDash val="solid"/>
            <a:round/>
            <a:headEnd type="none" w="sm" len="sm"/>
            <a:tailEnd type="none" w="sm" len="sm"/>
          </a:ln>
        </p:spPr>
      </p:sp>
      <p:cxnSp>
        <p:nvCxnSpPr>
          <p:cNvPr id="1758" name="Google Shape;1758;p35"/>
          <p:cNvCxnSpPr/>
          <p:nvPr/>
        </p:nvCxnSpPr>
        <p:spPr>
          <a:xfrm rot="10800000">
            <a:off x="5305600" y="5214612"/>
            <a:ext cx="7404435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59" name="Google Shape;1759;p35"/>
          <p:cNvCxnSpPr/>
          <p:nvPr/>
        </p:nvCxnSpPr>
        <p:spPr>
          <a:xfrm rot="-5399924">
            <a:off x="9055004" y="5052687"/>
            <a:ext cx="304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0" name="Google Shape;1760;p35"/>
          <p:cNvCxnSpPr/>
          <p:nvPr/>
        </p:nvCxnSpPr>
        <p:spPr>
          <a:xfrm rot="-5400000">
            <a:off x="12524087" y="5400561"/>
            <a:ext cx="352848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1" name="Google Shape;1761;p35"/>
          <p:cNvCxnSpPr/>
          <p:nvPr/>
        </p:nvCxnSpPr>
        <p:spPr>
          <a:xfrm rot="-5468555">
            <a:off x="5142031" y="5400406"/>
            <a:ext cx="353229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2" name="Google Shape;1762;p35"/>
          <p:cNvCxnSpPr/>
          <p:nvPr/>
        </p:nvCxnSpPr>
        <p:spPr>
          <a:xfrm rot="10800000">
            <a:off x="4098088" y="6864776"/>
            <a:ext cx="2739325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3" name="Google Shape;1763;p35"/>
          <p:cNvCxnSpPr/>
          <p:nvPr/>
        </p:nvCxnSpPr>
        <p:spPr>
          <a:xfrm rot="-5400000">
            <a:off x="5128642" y="6680775"/>
            <a:ext cx="387051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4" name="Google Shape;1764;p35"/>
          <p:cNvCxnSpPr/>
          <p:nvPr/>
        </p:nvCxnSpPr>
        <p:spPr>
          <a:xfrm rot="-5400000">
            <a:off x="3932529" y="7011285"/>
            <a:ext cx="312069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5" name="Google Shape;1765;p35"/>
          <p:cNvCxnSpPr/>
          <p:nvPr/>
        </p:nvCxnSpPr>
        <p:spPr>
          <a:xfrm rot="10800000">
            <a:off x="11476432" y="6861459"/>
            <a:ext cx="2739325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6" name="Google Shape;1766;p35"/>
          <p:cNvCxnSpPr/>
          <p:nvPr/>
        </p:nvCxnSpPr>
        <p:spPr>
          <a:xfrm rot="-5400000">
            <a:off x="12508644" y="6679117"/>
            <a:ext cx="383735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7" name="Google Shape;1767;p35"/>
          <p:cNvCxnSpPr/>
          <p:nvPr/>
        </p:nvCxnSpPr>
        <p:spPr>
          <a:xfrm rot="-5512041">
            <a:off x="14064842" y="7017059"/>
            <a:ext cx="292305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8" name="Google Shape;1768;p35"/>
          <p:cNvCxnSpPr/>
          <p:nvPr/>
        </p:nvCxnSpPr>
        <p:spPr>
          <a:xfrm rot="-5400000">
            <a:off x="11310872" y="7007969"/>
            <a:ext cx="312069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69" name="Google Shape;1769;p35"/>
          <p:cNvSpPr txBox="1"/>
          <p:nvPr/>
        </p:nvSpPr>
        <p:spPr>
          <a:xfrm>
            <a:off x="5037452" y="1789747"/>
            <a:ext cx="7477869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Add a Chart Page</a:t>
            </a:r>
            <a:endParaRPr/>
          </a:p>
        </p:txBody>
      </p:sp>
      <p:cxnSp>
        <p:nvCxnSpPr>
          <p:cNvPr id="1770" name="Google Shape;1770;p35"/>
          <p:cNvCxnSpPr/>
          <p:nvPr/>
        </p:nvCxnSpPr>
        <p:spPr>
          <a:xfrm rot="-5400000">
            <a:off x="6690904" y="7011285"/>
            <a:ext cx="312069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71" name="Google Shape;1771;p35"/>
          <p:cNvSpPr txBox="1"/>
          <p:nvPr/>
        </p:nvSpPr>
        <p:spPr>
          <a:xfrm>
            <a:off x="4004817" y="5797654"/>
            <a:ext cx="1584243" cy="53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Name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Job Title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2" name="Google Shape;1772;p35"/>
          <p:cNvSpPr txBox="1"/>
          <p:nvPr/>
        </p:nvSpPr>
        <p:spPr>
          <a:xfrm>
            <a:off x="11432592" y="5769286"/>
            <a:ext cx="1584243" cy="53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Name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Job Title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3" name="Google Shape;1773;p35"/>
          <p:cNvSpPr txBox="1"/>
          <p:nvPr/>
        </p:nvSpPr>
        <p:spPr>
          <a:xfrm>
            <a:off x="2606474" y="7365044"/>
            <a:ext cx="1584243" cy="53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Name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Job Title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4" name="Google Shape;1774;p35"/>
          <p:cNvSpPr txBox="1"/>
          <p:nvPr/>
        </p:nvSpPr>
        <p:spPr>
          <a:xfrm>
            <a:off x="6432518" y="7365044"/>
            <a:ext cx="1584243" cy="53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Name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Job Title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5" name="Google Shape;1775;p35"/>
          <p:cNvSpPr txBox="1"/>
          <p:nvPr/>
        </p:nvSpPr>
        <p:spPr>
          <a:xfrm>
            <a:off x="10021908" y="7339527"/>
            <a:ext cx="1584243" cy="53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Name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Job Title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6" name="Google Shape;1776;p35"/>
          <p:cNvSpPr txBox="1"/>
          <p:nvPr/>
        </p:nvSpPr>
        <p:spPr>
          <a:xfrm>
            <a:off x="13889503" y="7351316"/>
            <a:ext cx="1584243" cy="53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0" tIns="254000" rIns="254000" bIns="2540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Name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Job Title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36"/>
          <p:cNvSpPr txBox="1"/>
          <p:nvPr/>
        </p:nvSpPr>
        <p:spPr>
          <a:xfrm>
            <a:off x="1028700" y="1019175"/>
            <a:ext cx="3172497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Credits</a:t>
            </a:r>
            <a:endParaRPr/>
          </a:p>
        </p:txBody>
      </p:sp>
      <p:sp>
        <p:nvSpPr>
          <p:cNvPr id="1782" name="Google Shape;1782;p36"/>
          <p:cNvSpPr txBox="1"/>
          <p:nvPr/>
        </p:nvSpPr>
        <p:spPr>
          <a:xfrm>
            <a:off x="1028700" y="3207858"/>
            <a:ext cx="8781000" cy="12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This presentation template is free for everyone to use thanks to the following: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3" name="Google Shape;1783;p36"/>
          <p:cNvSpPr txBox="1"/>
          <p:nvPr/>
        </p:nvSpPr>
        <p:spPr>
          <a:xfrm>
            <a:off x="1028700" y="5084968"/>
            <a:ext cx="7467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Open Sans"/>
              <a:buChar char="•"/>
            </a:pPr>
            <a:r>
              <a:rPr lang="en-US" sz="2499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SlidesCarnival for the presentation template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"/>
              <a:buChar char="•"/>
            </a:pPr>
            <a:r>
              <a:rPr lang="en-US" sz="25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Pexels for the photos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4" name="Google Shape;1784;p36"/>
          <p:cNvSpPr txBox="1"/>
          <p:nvPr/>
        </p:nvSpPr>
        <p:spPr>
          <a:xfrm>
            <a:off x="1028700" y="6634041"/>
            <a:ext cx="39156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Happy designing!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785" name="Google Shape;1785;p36"/>
          <p:cNvGrpSpPr/>
          <p:nvPr/>
        </p:nvGrpSpPr>
        <p:grpSpPr>
          <a:xfrm>
            <a:off x="12048932" y="0"/>
            <a:ext cx="6239068" cy="10287000"/>
            <a:chOff x="0" y="0"/>
            <a:chExt cx="1643211" cy="2709333"/>
          </a:xfrm>
        </p:grpSpPr>
        <p:sp>
          <p:nvSpPr>
            <p:cNvPr id="1786" name="Google Shape;1786;p36"/>
            <p:cNvSpPr/>
            <p:nvPr/>
          </p:nvSpPr>
          <p:spPr>
            <a:xfrm>
              <a:off x="0" y="0"/>
              <a:ext cx="1643211" cy="2709333"/>
            </a:xfrm>
            <a:custGeom>
              <a:avLst/>
              <a:gdLst/>
              <a:ahLst/>
              <a:cxnLst/>
              <a:rect l="l" t="t" r="r" b="b"/>
              <a:pathLst>
                <a:path w="1643211" h="2709333" extrusionOk="0">
                  <a:moveTo>
                    <a:pt x="0" y="0"/>
                  </a:moveTo>
                  <a:lnTo>
                    <a:pt x="1643211" y="0"/>
                  </a:lnTo>
                  <a:lnTo>
                    <a:pt x="16432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89D40"/>
            </a:solidFill>
            <a:ln>
              <a:noFill/>
            </a:ln>
          </p:spPr>
        </p:sp>
        <p:sp>
          <p:nvSpPr>
            <p:cNvPr id="1787" name="Google Shape;1787;p3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88" name="Google Shape;1788;p36"/>
          <p:cNvGrpSpPr/>
          <p:nvPr/>
        </p:nvGrpSpPr>
        <p:grpSpPr>
          <a:xfrm rot="10786669">
            <a:off x="14650788" y="-4023010"/>
            <a:ext cx="6527018" cy="10619055"/>
            <a:chOff x="0" y="0"/>
            <a:chExt cx="8702690" cy="14158740"/>
          </a:xfrm>
        </p:grpSpPr>
        <p:grpSp>
          <p:nvGrpSpPr>
            <p:cNvPr id="1789" name="Google Shape;1789;p36"/>
            <p:cNvGrpSpPr/>
            <p:nvPr/>
          </p:nvGrpSpPr>
          <p:grpSpPr>
            <a:xfrm rot="10800000">
              <a:off x="0" y="0"/>
              <a:ext cx="8702690" cy="14158740"/>
              <a:chOff x="0" y="0"/>
              <a:chExt cx="660400" cy="1074430"/>
            </a:xfrm>
          </p:grpSpPr>
          <p:sp>
            <p:nvSpPr>
              <p:cNvPr id="1790" name="Google Shape;1790;p36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3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2" name="Google Shape;1792;p36"/>
            <p:cNvGrpSpPr/>
            <p:nvPr/>
          </p:nvGrpSpPr>
          <p:grpSpPr>
            <a:xfrm rot="10800000">
              <a:off x="582580" y="585023"/>
              <a:ext cx="7537530" cy="12832230"/>
              <a:chOff x="0" y="0"/>
              <a:chExt cx="660400" cy="1124295"/>
            </a:xfrm>
          </p:grpSpPr>
          <p:sp>
            <p:nvSpPr>
              <p:cNvPr id="1793" name="Google Shape;1793;p36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3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5" name="Google Shape;1795;p36"/>
            <p:cNvGrpSpPr/>
            <p:nvPr/>
          </p:nvGrpSpPr>
          <p:grpSpPr>
            <a:xfrm rot="10800000">
              <a:off x="1233019" y="1309578"/>
              <a:ext cx="6236652" cy="11291604"/>
              <a:chOff x="0" y="0"/>
              <a:chExt cx="660400" cy="1195670"/>
            </a:xfrm>
          </p:grpSpPr>
          <p:sp>
            <p:nvSpPr>
              <p:cNvPr id="1796" name="Google Shape;1796;p36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98" name="Google Shape;1798;p36"/>
            <p:cNvGrpSpPr/>
            <p:nvPr/>
          </p:nvGrpSpPr>
          <p:grpSpPr>
            <a:xfrm rot="10800000">
              <a:off x="1893421" y="2171615"/>
              <a:ext cx="4915848" cy="9763559"/>
              <a:chOff x="0" y="0"/>
              <a:chExt cx="660400" cy="1311646"/>
            </a:xfrm>
          </p:grpSpPr>
          <p:sp>
            <p:nvSpPr>
              <p:cNvPr id="1799" name="Google Shape;1799;p36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3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1" name="Google Shape;1801;p36"/>
            <p:cNvGrpSpPr/>
            <p:nvPr/>
          </p:nvGrpSpPr>
          <p:grpSpPr>
            <a:xfrm rot="10800000">
              <a:off x="2448402" y="2794211"/>
              <a:ext cx="3805887" cy="8513792"/>
              <a:chOff x="0" y="0"/>
              <a:chExt cx="660400" cy="1477319"/>
            </a:xfrm>
          </p:grpSpPr>
          <p:sp>
            <p:nvSpPr>
              <p:cNvPr id="1802" name="Google Shape;1802;p36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3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4" name="Google Shape;1804;p36"/>
            <p:cNvGrpSpPr/>
            <p:nvPr/>
          </p:nvGrpSpPr>
          <p:grpSpPr>
            <a:xfrm rot="10800000">
              <a:off x="2930078" y="3421456"/>
              <a:ext cx="2842534" cy="7318907"/>
              <a:chOff x="0" y="0"/>
              <a:chExt cx="660400" cy="1700386"/>
            </a:xfrm>
          </p:grpSpPr>
          <p:sp>
            <p:nvSpPr>
              <p:cNvPr id="1805" name="Google Shape;1805;p36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3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07" name="Google Shape;1807;p36"/>
          <p:cNvGrpSpPr/>
          <p:nvPr/>
        </p:nvGrpSpPr>
        <p:grpSpPr>
          <a:xfrm>
            <a:off x="10228101" y="790575"/>
            <a:ext cx="8145231" cy="8844950"/>
            <a:chOff x="0" y="0"/>
            <a:chExt cx="2953723" cy="3207464"/>
          </a:xfrm>
        </p:grpSpPr>
        <p:sp>
          <p:nvSpPr>
            <p:cNvPr id="1808" name="Google Shape;1808;p36"/>
            <p:cNvSpPr/>
            <p:nvPr/>
          </p:nvSpPr>
          <p:spPr>
            <a:xfrm>
              <a:off x="0" y="0"/>
              <a:ext cx="2953723" cy="3207464"/>
            </a:xfrm>
            <a:custGeom>
              <a:avLst/>
              <a:gdLst/>
              <a:ahLst/>
              <a:cxnLst/>
              <a:rect l="l" t="t" r="r" b="b"/>
              <a:pathLst>
                <a:path w="2953723" h="3207464" extrusionOk="0">
                  <a:moveTo>
                    <a:pt x="0" y="0"/>
                  </a:moveTo>
                  <a:lnTo>
                    <a:pt x="2953723" y="0"/>
                  </a:lnTo>
                  <a:lnTo>
                    <a:pt x="2953723" y="3207464"/>
                  </a:lnTo>
                  <a:lnTo>
                    <a:pt x="0" y="32074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809" name="Google Shape;1809;p36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10" name="Google Shape;1810;p36"/>
          <p:cNvPicPr preferRelativeResize="0"/>
          <p:nvPr/>
        </p:nvPicPr>
        <p:blipFill rotWithShape="1">
          <a:blip r:embed="rId3">
            <a:alphaModFix/>
          </a:blip>
          <a:srcRect l="18857" r="18857"/>
          <a:stretch/>
        </p:blipFill>
        <p:spPr>
          <a:xfrm>
            <a:off x="10594481" y="1093685"/>
            <a:ext cx="7693519" cy="822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1" name="Google Shape;1811;p36"/>
          <p:cNvGrpSpPr/>
          <p:nvPr/>
        </p:nvGrpSpPr>
        <p:grpSpPr>
          <a:xfrm>
            <a:off x="-2589074" y="7919988"/>
            <a:ext cx="4713043" cy="7667830"/>
            <a:chOff x="0" y="0"/>
            <a:chExt cx="6284057" cy="10223773"/>
          </a:xfrm>
        </p:grpSpPr>
        <p:grpSp>
          <p:nvGrpSpPr>
            <p:cNvPr id="1812" name="Google Shape;1812;p36"/>
            <p:cNvGrpSpPr/>
            <p:nvPr/>
          </p:nvGrpSpPr>
          <p:grpSpPr>
            <a:xfrm rot="10800000">
              <a:off x="0" y="0"/>
              <a:ext cx="6284057" cy="10223773"/>
              <a:chOff x="0" y="0"/>
              <a:chExt cx="660400" cy="1074430"/>
            </a:xfrm>
          </p:grpSpPr>
          <p:sp>
            <p:nvSpPr>
              <p:cNvPr id="1813" name="Google Shape;1813;p36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3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5" name="Google Shape;1815;p36"/>
            <p:cNvGrpSpPr/>
            <p:nvPr/>
          </p:nvGrpSpPr>
          <p:grpSpPr>
            <a:xfrm rot="10800000">
              <a:off x="420671" y="422434"/>
              <a:ext cx="5442715" cy="9265924"/>
              <a:chOff x="0" y="0"/>
              <a:chExt cx="660400" cy="1124295"/>
            </a:xfrm>
          </p:grpSpPr>
          <p:sp>
            <p:nvSpPr>
              <p:cNvPr id="1816" name="Google Shape;1816;p36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3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8" name="Google Shape;1818;p36"/>
            <p:cNvGrpSpPr/>
            <p:nvPr/>
          </p:nvGrpSpPr>
          <p:grpSpPr>
            <a:xfrm rot="10800000">
              <a:off x="890341" y="945623"/>
              <a:ext cx="4503375" cy="8153465"/>
              <a:chOff x="0" y="0"/>
              <a:chExt cx="660400" cy="1195670"/>
            </a:xfrm>
          </p:grpSpPr>
          <p:sp>
            <p:nvSpPr>
              <p:cNvPr id="1819" name="Google Shape;1819;p36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3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1" name="Google Shape;1821;p36"/>
            <p:cNvGrpSpPr/>
            <p:nvPr/>
          </p:nvGrpSpPr>
          <p:grpSpPr>
            <a:xfrm rot="10800000">
              <a:off x="1367205" y="1568084"/>
              <a:ext cx="3549646" cy="7050091"/>
              <a:chOff x="0" y="0"/>
              <a:chExt cx="660400" cy="1311646"/>
            </a:xfrm>
          </p:grpSpPr>
          <p:sp>
            <p:nvSpPr>
              <p:cNvPr id="1822" name="Google Shape;1822;p36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3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4" name="Google Shape;1824;p36"/>
            <p:cNvGrpSpPr/>
            <p:nvPr/>
          </p:nvGrpSpPr>
          <p:grpSpPr>
            <a:xfrm rot="10800000">
              <a:off x="1767947" y="2017650"/>
              <a:ext cx="2748163" cy="6147657"/>
              <a:chOff x="0" y="0"/>
              <a:chExt cx="660400" cy="1477319"/>
            </a:xfrm>
          </p:grpSpPr>
          <p:sp>
            <p:nvSpPr>
              <p:cNvPr id="1825" name="Google Shape;1825;p36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3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27" name="Google Shape;1827;p36"/>
            <p:cNvGrpSpPr/>
            <p:nvPr/>
          </p:nvGrpSpPr>
          <p:grpSpPr>
            <a:xfrm rot="10800000">
              <a:off x="2115757" y="2470572"/>
              <a:ext cx="2052543" cy="5284852"/>
              <a:chOff x="0" y="0"/>
              <a:chExt cx="660400" cy="1700386"/>
            </a:xfrm>
          </p:grpSpPr>
          <p:sp>
            <p:nvSpPr>
              <p:cNvPr id="1828" name="Google Shape;1828;p36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36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4" name="Google Shape;1834;p37"/>
          <p:cNvGrpSpPr/>
          <p:nvPr/>
        </p:nvGrpSpPr>
        <p:grpSpPr>
          <a:xfrm>
            <a:off x="732343" y="731181"/>
            <a:ext cx="7606684" cy="8764826"/>
            <a:chOff x="0" y="0"/>
            <a:chExt cx="2003407" cy="2308432"/>
          </a:xfrm>
        </p:grpSpPr>
        <p:sp>
          <p:nvSpPr>
            <p:cNvPr id="1835" name="Google Shape;1835;p37"/>
            <p:cNvSpPr/>
            <p:nvPr/>
          </p:nvSpPr>
          <p:spPr>
            <a:xfrm>
              <a:off x="0" y="0"/>
              <a:ext cx="2003407" cy="2308432"/>
            </a:xfrm>
            <a:custGeom>
              <a:avLst/>
              <a:gdLst/>
              <a:ahLst/>
              <a:cxnLst/>
              <a:rect l="l" t="t" r="r" b="b"/>
              <a:pathLst>
                <a:path w="2003407" h="2308432" extrusionOk="0">
                  <a:moveTo>
                    <a:pt x="0" y="0"/>
                  </a:moveTo>
                  <a:lnTo>
                    <a:pt x="2003407" y="0"/>
                  </a:lnTo>
                  <a:lnTo>
                    <a:pt x="2003407" y="2308432"/>
                  </a:lnTo>
                  <a:lnTo>
                    <a:pt x="0" y="23084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836" name="Google Shape;1836;p37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7" name="Google Shape;1837;p37"/>
          <p:cNvSpPr txBox="1"/>
          <p:nvPr/>
        </p:nvSpPr>
        <p:spPr>
          <a:xfrm>
            <a:off x="1162050" y="1019175"/>
            <a:ext cx="60876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Fonts In this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Presentation</a:t>
            </a:r>
            <a:endParaRPr/>
          </a:p>
        </p:txBody>
      </p:sp>
      <p:sp>
        <p:nvSpPr>
          <p:cNvPr id="1838" name="Google Shape;1838;p37"/>
          <p:cNvSpPr txBox="1"/>
          <p:nvPr/>
        </p:nvSpPr>
        <p:spPr>
          <a:xfrm>
            <a:off x="1162050" y="4016375"/>
            <a:ext cx="6718500" cy="10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This presentation template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uses the following free fonts: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39" name="Google Shape;1839;p37"/>
          <p:cNvSpPr txBox="1"/>
          <p:nvPr/>
        </p:nvSpPr>
        <p:spPr>
          <a:xfrm>
            <a:off x="1492365" y="5591495"/>
            <a:ext cx="5196900" cy="11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marR="0" lvl="1" indent="-26987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Open Sans"/>
              <a:buChar char="•"/>
            </a:pPr>
            <a:r>
              <a:rPr lang="en-US" sz="2499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Titles: Alice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539749" marR="0" lvl="1" indent="-26987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Open Sans"/>
              <a:buChar char="•"/>
            </a:pPr>
            <a:r>
              <a:rPr lang="en-US" sz="2499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Headers: Open sauce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539750" marR="0" lvl="1" indent="-2698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"/>
              <a:buChar char="•"/>
            </a:pPr>
            <a:r>
              <a:rPr lang="en-US" sz="250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Body Copy: Open sauce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40" name="Google Shape;1840;p37"/>
          <p:cNvSpPr txBox="1"/>
          <p:nvPr/>
        </p:nvSpPr>
        <p:spPr>
          <a:xfrm>
            <a:off x="1162050" y="7357125"/>
            <a:ext cx="58254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You can find these fonts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online too.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Happy designing!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841" name="Google Shape;1841;p37"/>
          <p:cNvGrpSpPr/>
          <p:nvPr/>
        </p:nvGrpSpPr>
        <p:grpSpPr>
          <a:xfrm>
            <a:off x="8717838" y="731181"/>
            <a:ext cx="8876880" cy="8764826"/>
            <a:chOff x="0" y="0"/>
            <a:chExt cx="2337944" cy="2308432"/>
          </a:xfrm>
        </p:grpSpPr>
        <p:sp>
          <p:nvSpPr>
            <p:cNvPr id="1842" name="Google Shape;1842;p37"/>
            <p:cNvSpPr/>
            <p:nvPr/>
          </p:nvSpPr>
          <p:spPr>
            <a:xfrm>
              <a:off x="0" y="0"/>
              <a:ext cx="2337944" cy="2308432"/>
            </a:xfrm>
            <a:custGeom>
              <a:avLst/>
              <a:gdLst/>
              <a:ahLst/>
              <a:cxnLst/>
              <a:rect l="l" t="t" r="r" b="b"/>
              <a:pathLst>
                <a:path w="2337944" h="2308432" extrusionOk="0">
                  <a:moveTo>
                    <a:pt x="0" y="0"/>
                  </a:moveTo>
                  <a:lnTo>
                    <a:pt x="2337944" y="0"/>
                  </a:lnTo>
                  <a:lnTo>
                    <a:pt x="2337944" y="2308432"/>
                  </a:lnTo>
                  <a:lnTo>
                    <a:pt x="0" y="230843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843" name="Google Shape;1843;p37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44" name="Google Shape;1844;p37"/>
          <p:cNvPicPr preferRelativeResize="0"/>
          <p:nvPr/>
        </p:nvPicPr>
        <p:blipFill rotWithShape="1">
          <a:blip r:embed="rId3">
            <a:alphaModFix/>
          </a:blip>
          <a:srcRect t="10348" b="10976"/>
          <a:stretch/>
        </p:blipFill>
        <p:spPr>
          <a:xfrm>
            <a:off x="8984536" y="998794"/>
            <a:ext cx="8368275" cy="822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5" name="Google Shape;1845;p37"/>
          <p:cNvCxnSpPr/>
          <p:nvPr/>
        </p:nvCxnSpPr>
        <p:spPr>
          <a:xfrm>
            <a:off x="1162050" y="3592549"/>
            <a:ext cx="6247582" cy="0"/>
          </a:xfrm>
          <a:prstGeom prst="straightConnector1">
            <a:avLst/>
          </a:prstGeom>
          <a:noFill/>
          <a:ln w="57150" cap="flat" cmpd="sng">
            <a:solidFill>
              <a:srgbClr val="7DBFF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0" name="Google Shape;1850;p38"/>
          <p:cNvGrpSpPr/>
          <p:nvPr/>
        </p:nvGrpSpPr>
        <p:grpSpPr>
          <a:xfrm>
            <a:off x="807173" y="770441"/>
            <a:ext cx="16670072" cy="8758942"/>
            <a:chOff x="0" y="0"/>
            <a:chExt cx="4390472" cy="2306882"/>
          </a:xfrm>
        </p:grpSpPr>
        <p:sp>
          <p:nvSpPr>
            <p:cNvPr id="1851" name="Google Shape;1851;p38"/>
            <p:cNvSpPr/>
            <p:nvPr/>
          </p:nvSpPr>
          <p:spPr>
            <a:xfrm>
              <a:off x="0" y="0"/>
              <a:ext cx="4390472" cy="2306882"/>
            </a:xfrm>
            <a:custGeom>
              <a:avLst/>
              <a:gdLst/>
              <a:ahLst/>
              <a:cxnLst/>
              <a:rect l="l" t="t" r="r" b="b"/>
              <a:pathLst>
                <a:path w="4390472" h="2306882" extrusionOk="0">
                  <a:moveTo>
                    <a:pt x="0" y="0"/>
                  </a:moveTo>
                  <a:lnTo>
                    <a:pt x="4390472" y="0"/>
                  </a:lnTo>
                  <a:lnTo>
                    <a:pt x="4390472" y="2306882"/>
                  </a:lnTo>
                  <a:lnTo>
                    <a:pt x="0" y="23068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852" name="Google Shape;1852;p38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53" name="Google Shape;1853;p38"/>
          <p:cNvGrpSpPr/>
          <p:nvPr/>
        </p:nvGrpSpPr>
        <p:grpSpPr>
          <a:xfrm>
            <a:off x="0" y="0"/>
            <a:ext cx="6800736" cy="10287000"/>
            <a:chOff x="0" y="0"/>
            <a:chExt cx="1791141" cy="2709333"/>
          </a:xfrm>
        </p:grpSpPr>
        <p:sp>
          <p:nvSpPr>
            <p:cNvPr id="1854" name="Google Shape;1854;p38"/>
            <p:cNvSpPr/>
            <p:nvPr/>
          </p:nvSpPr>
          <p:spPr>
            <a:xfrm>
              <a:off x="0" y="0"/>
              <a:ext cx="1791141" cy="2709333"/>
            </a:xfrm>
            <a:custGeom>
              <a:avLst/>
              <a:gdLst/>
              <a:ahLst/>
              <a:cxnLst/>
              <a:rect l="l" t="t" r="r" b="b"/>
              <a:pathLst>
                <a:path w="1791141" h="2709333" extrusionOk="0">
                  <a:moveTo>
                    <a:pt x="0" y="0"/>
                  </a:moveTo>
                  <a:lnTo>
                    <a:pt x="1791141" y="0"/>
                  </a:lnTo>
                  <a:lnTo>
                    <a:pt x="17911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89D40"/>
            </a:solidFill>
            <a:ln>
              <a:noFill/>
            </a:ln>
          </p:spPr>
        </p:sp>
        <p:sp>
          <p:nvSpPr>
            <p:cNvPr id="1855" name="Google Shape;1855;p38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56" name="Google Shape;1856;p38"/>
          <p:cNvSpPr txBox="1"/>
          <p:nvPr/>
        </p:nvSpPr>
        <p:spPr>
          <a:xfrm>
            <a:off x="1400175" y="1019175"/>
            <a:ext cx="50592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Resource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Page</a:t>
            </a:r>
            <a:endParaRPr/>
          </a:p>
        </p:txBody>
      </p:sp>
      <p:sp>
        <p:nvSpPr>
          <p:cNvPr id="1857" name="Google Shape;1857;p38"/>
          <p:cNvSpPr txBox="1"/>
          <p:nvPr/>
        </p:nvSpPr>
        <p:spPr>
          <a:xfrm>
            <a:off x="1400175" y="6697980"/>
            <a:ext cx="50592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these design resources in your Canva Presentation. Happy designing!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Don't forget to delete this page before presenting. </a:t>
            </a:r>
            <a:endParaRPr/>
          </a:p>
        </p:txBody>
      </p:sp>
      <p:cxnSp>
        <p:nvCxnSpPr>
          <p:cNvPr id="1858" name="Google Shape;1858;p38"/>
          <p:cNvCxnSpPr/>
          <p:nvPr/>
        </p:nvCxnSpPr>
        <p:spPr>
          <a:xfrm>
            <a:off x="807173" y="760916"/>
            <a:ext cx="5993567" cy="0"/>
          </a:xfrm>
          <a:prstGeom prst="straightConnector1">
            <a:avLst/>
          </a:prstGeom>
          <a:noFill/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59" name="Google Shape;1859;p38"/>
          <p:cNvCxnSpPr/>
          <p:nvPr/>
        </p:nvCxnSpPr>
        <p:spPr>
          <a:xfrm>
            <a:off x="807173" y="9472233"/>
            <a:ext cx="5993567" cy="0"/>
          </a:xfrm>
          <a:prstGeom prst="straightConnector1">
            <a:avLst/>
          </a:prstGeom>
          <a:noFill/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60" name="Google Shape;1860;p38"/>
          <p:cNvCxnSpPr/>
          <p:nvPr/>
        </p:nvCxnSpPr>
        <p:spPr>
          <a:xfrm rot="-5400000">
            <a:off x="-3491336" y="5116574"/>
            <a:ext cx="8654167" cy="0"/>
          </a:xfrm>
          <a:prstGeom prst="straightConnector1">
            <a:avLst/>
          </a:prstGeom>
          <a:noFill/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61" name="Google Shape;1861;p38"/>
          <p:cNvCxnSpPr/>
          <p:nvPr/>
        </p:nvCxnSpPr>
        <p:spPr>
          <a:xfrm>
            <a:off x="1400175" y="3744949"/>
            <a:ext cx="3899740" cy="0"/>
          </a:xfrm>
          <a:prstGeom prst="straightConnector1">
            <a:avLst/>
          </a:prstGeom>
          <a:noFill/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862" name="Google Shape;1862;p38"/>
          <p:cNvGrpSpPr/>
          <p:nvPr/>
        </p:nvGrpSpPr>
        <p:grpSpPr>
          <a:xfrm>
            <a:off x="8002224" y="1287884"/>
            <a:ext cx="1793696" cy="1919815"/>
            <a:chOff x="0" y="-57150"/>
            <a:chExt cx="812800" cy="869950"/>
          </a:xfrm>
        </p:grpSpPr>
        <p:sp>
          <p:nvSpPr>
            <p:cNvPr id="1863" name="Google Shape;1863;p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BFF8"/>
            </a:solidFill>
            <a:ln>
              <a:noFill/>
            </a:ln>
          </p:spPr>
        </p:sp>
        <p:sp>
          <p:nvSpPr>
            <p:cNvPr id="1864" name="Google Shape;1864;p3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5" name="Google Shape;1865;p38"/>
          <p:cNvGrpSpPr/>
          <p:nvPr/>
        </p:nvGrpSpPr>
        <p:grpSpPr>
          <a:xfrm>
            <a:off x="10850177" y="1362091"/>
            <a:ext cx="1883315" cy="1891757"/>
            <a:chOff x="1813" y="0"/>
            <a:chExt cx="809173" cy="812800"/>
          </a:xfrm>
        </p:grpSpPr>
        <p:sp>
          <p:nvSpPr>
            <p:cNvPr id="1866" name="Google Shape;1866;p3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7DBF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8" name="Google Shape;1868;p38"/>
          <p:cNvGrpSpPr/>
          <p:nvPr/>
        </p:nvGrpSpPr>
        <p:grpSpPr>
          <a:xfrm>
            <a:off x="7954247" y="3882905"/>
            <a:ext cx="1841673" cy="2143038"/>
            <a:chOff x="0" y="0"/>
            <a:chExt cx="698500" cy="812800"/>
          </a:xfrm>
        </p:grpSpPr>
        <p:sp>
          <p:nvSpPr>
            <p:cNvPr id="1869" name="Google Shape;1869;p38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 extrusionOk="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7DBFF8"/>
            </a:solidFill>
            <a:ln>
              <a:noFill/>
            </a:ln>
          </p:spPr>
        </p:sp>
        <p:sp>
          <p:nvSpPr>
            <p:cNvPr id="1870" name="Google Shape;1870;p38"/>
            <p:cNvSpPr txBox="1"/>
            <p:nvPr/>
          </p:nvSpPr>
          <p:spPr>
            <a:xfrm>
              <a:off x="0" y="82550"/>
              <a:ext cx="698500" cy="590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71" name="Google Shape;1871;p38"/>
          <p:cNvGrpSpPr/>
          <p:nvPr/>
        </p:nvGrpSpPr>
        <p:grpSpPr>
          <a:xfrm>
            <a:off x="10720317" y="3882905"/>
            <a:ext cx="2143038" cy="2143038"/>
            <a:chOff x="0" y="0"/>
            <a:chExt cx="812800" cy="812800"/>
          </a:xfrm>
        </p:grpSpPr>
        <p:sp>
          <p:nvSpPr>
            <p:cNvPr id="1872" name="Google Shape;1872;p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540616" y="82374"/>
                  </a:lnTo>
                  <a:lnTo>
                    <a:pt x="693768" y="119032"/>
                  </a:lnTo>
                  <a:lnTo>
                    <a:pt x="730427" y="272184"/>
                  </a:lnTo>
                  <a:lnTo>
                    <a:pt x="812800" y="406400"/>
                  </a:lnTo>
                  <a:lnTo>
                    <a:pt x="730427" y="540616"/>
                  </a:lnTo>
                  <a:lnTo>
                    <a:pt x="693768" y="693768"/>
                  </a:lnTo>
                  <a:lnTo>
                    <a:pt x="540616" y="730427"/>
                  </a:lnTo>
                  <a:lnTo>
                    <a:pt x="406400" y="812800"/>
                  </a:lnTo>
                  <a:lnTo>
                    <a:pt x="272184" y="730427"/>
                  </a:lnTo>
                  <a:lnTo>
                    <a:pt x="119032" y="693768"/>
                  </a:lnTo>
                  <a:lnTo>
                    <a:pt x="82374" y="540616"/>
                  </a:lnTo>
                  <a:lnTo>
                    <a:pt x="0" y="406400"/>
                  </a:lnTo>
                  <a:lnTo>
                    <a:pt x="82374" y="272184"/>
                  </a:lnTo>
                  <a:lnTo>
                    <a:pt x="119032" y="119032"/>
                  </a:lnTo>
                  <a:lnTo>
                    <a:pt x="272184" y="82374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DBFF8"/>
            </a:solidFill>
            <a:ln>
              <a:noFill/>
            </a:ln>
          </p:spPr>
        </p:sp>
        <p:sp>
          <p:nvSpPr>
            <p:cNvPr id="1873" name="Google Shape;1873;p38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74" name="Google Shape;1874;p38"/>
          <p:cNvGrpSpPr/>
          <p:nvPr/>
        </p:nvGrpSpPr>
        <p:grpSpPr>
          <a:xfrm>
            <a:off x="13937864" y="1344734"/>
            <a:ext cx="1530620" cy="1807715"/>
            <a:chOff x="0" y="-57150"/>
            <a:chExt cx="736600" cy="869950"/>
          </a:xfrm>
        </p:grpSpPr>
        <p:sp>
          <p:nvSpPr>
            <p:cNvPr id="1875" name="Google Shape;1875;p38"/>
            <p:cNvSpPr/>
            <p:nvPr/>
          </p:nvSpPr>
          <p:spPr>
            <a:xfrm>
              <a:off x="0" y="0"/>
              <a:ext cx="736600" cy="812800"/>
            </a:xfrm>
            <a:custGeom>
              <a:avLst/>
              <a:gdLst/>
              <a:ahLst/>
              <a:cxnLst/>
              <a:rect l="l" t="t" r="r" b="b"/>
              <a:pathLst>
                <a:path w="736600" h="812800" extrusionOk="0">
                  <a:moveTo>
                    <a:pt x="736600" y="0"/>
                  </a:moveTo>
                  <a:lnTo>
                    <a:pt x="736600" y="812800"/>
                  </a:lnTo>
                  <a:lnTo>
                    <a:pt x="368300" y="685800"/>
                  </a:lnTo>
                  <a:lnTo>
                    <a:pt x="0" y="812800"/>
                  </a:lnTo>
                  <a:lnTo>
                    <a:pt x="0" y="0"/>
                  </a:lnTo>
                  <a:lnTo>
                    <a:pt x="736600" y="0"/>
                  </a:lnTo>
                  <a:close/>
                </a:path>
              </a:pathLst>
            </a:custGeom>
            <a:solidFill>
              <a:srgbClr val="7DBFF8"/>
            </a:solidFill>
            <a:ln>
              <a:noFill/>
            </a:ln>
          </p:spPr>
        </p:sp>
        <p:sp>
          <p:nvSpPr>
            <p:cNvPr id="1876" name="Google Shape;1876;p38"/>
            <p:cNvSpPr txBox="1"/>
            <p:nvPr/>
          </p:nvSpPr>
          <p:spPr>
            <a:xfrm>
              <a:off x="0" y="-57150"/>
              <a:ext cx="736600" cy="742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77" name="Google Shape;1877;p38"/>
          <p:cNvGrpSpPr/>
          <p:nvPr/>
        </p:nvGrpSpPr>
        <p:grpSpPr>
          <a:xfrm>
            <a:off x="8080329" y="6573982"/>
            <a:ext cx="1589508" cy="2177626"/>
            <a:chOff x="0" y="-57150"/>
            <a:chExt cx="635000" cy="869950"/>
          </a:xfrm>
        </p:grpSpPr>
        <p:sp>
          <p:nvSpPr>
            <p:cNvPr id="1878" name="Google Shape;1878;p38"/>
            <p:cNvSpPr/>
            <p:nvPr/>
          </p:nvSpPr>
          <p:spPr>
            <a:xfrm>
              <a:off x="0" y="0"/>
              <a:ext cx="635000" cy="812800"/>
            </a:xfrm>
            <a:custGeom>
              <a:avLst/>
              <a:gdLst/>
              <a:ahLst/>
              <a:cxnLst/>
              <a:rect l="l" t="t" r="r" b="b"/>
              <a:pathLst>
                <a:path w="635000" h="812800" extrusionOk="0">
                  <a:moveTo>
                    <a:pt x="635000" y="0"/>
                  </a:moveTo>
                  <a:lnTo>
                    <a:pt x="635000" y="698500"/>
                  </a:lnTo>
                  <a:lnTo>
                    <a:pt x="317500" y="812800"/>
                  </a:lnTo>
                  <a:lnTo>
                    <a:pt x="0" y="698500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7DBFF8"/>
            </a:solidFill>
            <a:ln>
              <a:noFill/>
            </a:ln>
          </p:spPr>
        </p:sp>
        <p:sp>
          <p:nvSpPr>
            <p:cNvPr id="1879" name="Google Shape;1879;p38"/>
            <p:cNvSpPr txBox="1"/>
            <p:nvPr/>
          </p:nvSpPr>
          <p:spPr>
            <a:xfrm>
              <a:off x="0" y="-57150"/>
              <a:ext cx="635000" cy="755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80" name="Google Shape;1880;p38"/>
          <p:cNvGrpSpPr/>
          <p:nvPr/>
        </p:nvGrpSpPr>
        <p:grpSpPr>
          <a:xfrm>
            <a:off x="10678375" y="6538541"/>
            <a:ext cx="2143038" cy="2143038"/>
            <a:chOff x="0" y="0"/>
            <a:chExt cx="812800" cy="812800"/>
          </a:xfrm>
        </p:grpSpPr>
        <p:sp>
          <p:nvSpPr>
            <p:cNvPr id="1881" name="Google Shape;1881;p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DBFF8"/>
            </a:solidFill>
            <a:ln>
              <a:noFill/>
            </a:ln>
          </p:spPr>
        </p:sp>
        <p:sp>
          <p:nvSpPr>
            <p:cNvPr id="1882" name="Google Shape;1882;p38"/>
            <p:cNvSpPr txBox="1"/>
            <p:nvPr/>
          </p:nvSpPr>
          <p:spPr>
            <a:xfrm>
              <a:off x="139700" y="82550"/>
              <a:ext cx="533400" cy="590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7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83" name="Google Shape;1883;p38"/>
          <p:cNvGrpSpPr/>
          <p:nvPr/>
        </p:nvGrpSpPr>
        <p:grpSpPr>
          <a:xfrm>
            <a:off x="13493393" y="4057345"/>
            <a:ext cx="2714210" cy="4415852"/>
            <a:chOff x="0" y="0"/>
            <a:chExt cx="3618947" cy="5887803"/>
          </a:xfrm>
        </p:grpSpPr>
        <p:grpSp>
          <p:nvGrpSpPr>
            <p:cNvPr id="1884" name="Google Shape;1884;p38"/>
            <p:cNvGrpSpPr/>
            <p:nvPr/>
          </p:nvGrpSpPr>
          <p:grpSpPr>
            <a:xfrm rot="10800000">
              <a:off x="0" y="0"/>
              <a:ext cx="3618947" cy="5887803"/>
              <a:chOff x="0" y="0"/>
              <a:chExt cx="660400" cy="1074430"/>
            </a:xfrm>
          </p:grpSpPr>
          <p:sp>
            <p:nvSpPr>
              <p:cNvPr id="1885" name="Google Shape;1885;p38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3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2850" tIns="42850" rIns="42850" bIns="42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81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87" name="Google Shape;1887;p38"/>
            <p:cNvGrpSpPr/>
            <p:nvPr/>
          </p:nvGrpSpPr>
          <p:grpSpPr>
            <a:xfrm rot="10800000">
              <a:off x="242262" y="275810"/>
              <a:ext cx="3134424" cy="5336184"/>
              <a:chOff x="0" y="0"/>
              <a:chExt cx="660400" cy="1124295"/>
            </a:xfrm>
          </p:grpSpPr>
          <p:sp>
            <p:nvSpPr>
              <p:cNvPr id="1888" name="Google Shape;1888;p38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3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2850" tIns="42850" rIns="42850" bIns="42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81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0" name="Google Shape;1890;p38"/>
            <p:cNvGrpSpPr/>
            <p:nvPr/>
          </p:nvGrpSpPr>
          <p:grpSpPr>
            <a:xfrm rot="10800000">
              <a:off x="512742" y="596138"/>
              <a:ext cx="2593464" cy="4695527"/>
              <a:chOff x="0" y="0"/>
              <a:chExt cx="660400" cy="1195670"/>
            </a:xfrm>
          </p:grpSpPr>
          <p:sp>
            <p:nvSpPr>
              <p:cNvPr id="1891" name="Google Shape;1891;p38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3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2850" tIns="42850" rIns="42850" bIns="42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81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3" name="Google Shape;1893;p38"/>
            <p:cNvGrpSpPr/>
            <p:nvPr/>
          </p:nvGrpSpPr>
          <p:grpSpPr>
            <a:xfrm rot="10800000">
              <a:off x="787365" y="913851"/>
              <a:ext cx="2044218" cy="4060101"/>
              <a:chOff x="0" y="0"/>
              <a:chExt cx="660400" cy="1311646"/>
            </a:xfrm>
          </p:grpSpPr>
          <p:sp>
            <p:nvSpPr>
              <p:cNvPr id="1894" name="Google Shape;1894;p38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3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2850" tIns="42850" rIns="42850" bIns="42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81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6" name="Google Shape;1896;p38"/>
            <p:cNvGrpSpPr/>
            <p:nvPr/>
          </p:nvGrpSpPr>
          <p:grpSpPr>
            <a:xfrm rot="10800000">
              <a:off x="1018149" y="1173704"/>
              <a:ext cx="1582649" cy="3540395"/>
              <a:chOff x="0" y="0"/>
              <a:chExt cx="660400" cy="1477319"/>
            </a:xfrm>
          </p:grpSpPr>
          <p:sp>
            <p:nvSpPr>
              <p:cNvPr id="1897" name="Google Shape;1897;p38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3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2850" tIns="42850" rIns="42850" bIns="42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81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99" name="Google Shape;1899;p38"/>
            <p:cNvGrpSpPr/>
            <p:nvPr/>
          </p:nvGrpSpPr>
          <p:grpSpPr>
            <a:xfrm rot="10800000">
              <a:off x="1218450" y="1422146"/>
              <a:ext cx="1182046" cy="3043511"/>
              <a:chOff x="0" y="0"/>
              <a:chExt cx="660400" cy="1700386"/>
            </a:xfrm>
          </p:grpSpPr>
          <p:sp>
            <p:nvSpPr>
              <p:cNvPr id="1900" name="Google Shape;1900;p38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3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2850" tIns="42850" rIns="42850" bIns="42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81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6" name="Google Shape;1906;p39"/>
          <p:cNvGrpSpPr/>
          <p:nvPr/>
        </p:nvGrpSpPr>
        <p:grpSpPr>
          <a:xfrm>
            <a:off x="807173" y="770441"/>
            <a:ext cx="16670072" cy="8758942"/>
            <a:chOff x="0" y="0"/>
            <a:chExt cx="4390472" cy="2306882"/>
          </a:xfrm>
        </p:grpSpPr>
        <p:sp>
          <p:nvSpPr>
            <p:cNvPr id="1907" name="Google Shape;1907;p39"/>
            <p:cNvSpPr/>
            <p:nvPr/>
          </p:nvSpPr>
          <p:spPr>
            <a:xfrm>
              <a:off x="0" y="0"/>
              <a:ext cx="4390472" cy="2306882"/>
            </a:xfrm>
            <a:custGeom>
              <a:avLst/>
              <a:gdLst/>
              <a:ahLst/>
              <a:cxnLst/>
              <a:rect l="l" t="t" r="r" b="b"/>
              <a:pathLst>
                <a:path w="4390472" h="2306882" extrusionOk="0">
                  <a:moveTo>
                    <a:pt x="0" y="0"/>
                  </a:moveTo>
                  <a:lnTo>
                    <a:pt x="4390472" y="0"/>
                  </a:lnTo>
                  <a:lnTo>
                    <a:pt x="4390472" y="2306882"/>
                  </a:lnTo>
                  <a:lnTo>
                    <a:pt x="0" y="230688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908" name="Google Shape;1908;p3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09" name="Google Shape;1909;p39"/>
          <p:cNvGrpSpPr/>
          <p:nvPr/>
        </p:nvGrpSpPr>
        <p:grpSpPr>
          <a:xfrm>
            <a:off x="0" y="0"/>
            <a:ext cx="6800736" cy="10287000"/>
            <a:chOff x="0" y="0"/>
            <a:chExt cx="1791141" cy="2709333"/>
          </a:xfrm>
        </p:grpSpPr>
        <p:sp>
          <p:nvSpPr>
            <p:cNvPr id="1910" name="Google Shape;1910;p39"/>
            <p:cNvSpPr/>
            <p:nvPr/>
          </p:nvSpPr>
          <p:spPr>
            <a:xfrm>
              <a:off x="0" y="0"/>
              <a:ext cx="1791141" cy="2709333"/>
            </a:xfrm>
            <a:custGeom>
              <a:avLst/>
              <a:gdLst/>
              <a:ahLst/>
              <a:cxnLst/>
              <a:rect l="l" t="t" r="r" b="b"/>
              <a:pathLst>
                <a:path w="1791141" h="2709333" extrusionOk="0">
                  <a:moveTo>
                    <a:pt x="0" y="0"/>
                  </a:moveTo>
                  <a:lnTo>
                    <a:pt x="1791141" y="0"/>
                  </a:lnTo>
                  <a:lnTo>
                    <a:pt x="179114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DBFF8"/>
            </a:solidFill>
            <a:ln>
              <a:noFill/>
            </a:ln>
          </p:spPr>
        </p:sp>
        <p:sp>
          <p:nvSpPr>
            <p:cNvPr id="1911" name="Google Shape;1911;p3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12" name="Google Shape;1912;p39"/>
          <p:cNvSpPr txBox="1"/>
          <p:nvPr/>
        </p:nvSpPr>
        <p:spPr>
          <a:xfrm>
            <a:off x="1400175" y="1019175"/>
            <a:ext cx="50592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Resource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Page</a:t>
            </a:r>
            <a:endParaRPr/>
          </a:p>
        </p:txBody>
      </p:sp>
      <p:sp>
        <p:nvSpPr>
          <p:cNvPr id="1913" name="Google Shape;1913;p39"/>
          <p:cNvSpPr txBox="1"/>
          <p:nvPr/>
        </p:nvSpPr>
        <p:spPr>
          <a:xfrm>
            <a:off x="1400175" y="6697980"/>
            <a:ext cx="50592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these design resources in your Canva Presentation. Happy designing!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Don't forget to delete this page before presenting. </a:t>
            </a:r>
            <a:endParaRPr/>
          </a:p>
        </p:txBody>
      </p:sp>
      <p:cxnSp>
        <p:nvCxnSpPr>
          <p:cNvPr id="1914" name="Google Shape;1914;p39"/>
          <p:cNvCxnSpPr/>
          <p:nvPr/>
        </p:nvCxnSpPr>
        <p:spPr>
          <a:xfrm>
            <a:off x="807173" y="760916"/>
            <a:ext cx="5993567" cy="0"/>
          </a:xfrm>
          <a:prstGeom prst="straightConnector1">
            <a:avLst/>
          </a:prstGeom>
          <a:noFill/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15" name="Google Shape;1915;p39"/>
          <p:cNvCxnSpPr/>
          <p:nvPr/>
        </p:nvCxnSpPr>
        <p:spPr>
          <a:xfrm>
            <a:off x="807173" y="9472233"/>
            <a:ext cx="5993567" cy="0"/>
          </a:xfrm>
          <a:prstGeom prst="straightConnector1">
            <a:avLst/>
          </a:prstGeom>
          <a:noFill/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16" name="Google Shape;1916;p39"/>
          <p:cNvCxnSpPr/>
          <p:nvPr/>
        </p:nvCxnSpPr>
        <p:spPr>
          <a:xfrm rot="-5400000">
            <a:off x="-3491336" y="5116574"/>
            <a:ext cx="8654167" cy="0"/>
          </a:xfrm>
          <a:prstGeom prst="straightConnector1">
            <a:avLst/>
          </a:prstGeom>
          <a:noFill/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17" name="Google Shape;1917;p39"/>
          <p:cNvCxnSpPr/>
          <p:nvPr/>
        </p:nvCxnSpPr>
        <p:spPr>
          <a:xfrm>
            <a:off x="1400175" y="3744949"/>
            <a:ext cx="3899740" cy="0"/>
          </a:xfrm>
          <a:prstGeom prst="straightConnector1">
            <a:avLst/>
          </a:prstGeom>
          <a:noFill/>
          <a:ln w="57150" cap="flat" cmpd="sng">
            <a:solidFill>
              <a:srgbClr val="B89D4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18" name="Google Shape;1918;p39"/>
          <p:cNvSpPr/>
          <p:nvPr/>
        </p:nvSpPr>
        <p:spPr>
          <a:xfrm>
            <a:off x="7540280" y="1657630"/>
            <a:ext cx="829917" cy="711739"/>
          </a:xfrm>
          <a:custGeom>
            <a:avLst/>
            <a:gdLst/>
            <a:ahLst/>
            <a:cxnLst/>
            <a:rect l="l" t="t" r="r" b="b"/>
            <a:pathLst>
              <a:path w="829917" h="711739" extrusionOk="0">
                <a:moveTo>
                  <a:pt x="103736" y="416332"/>
                </a:moveTo>
                <a:cubicBezTo>
                  <a:pt x="31410" y="345345"/>
                  <a:pt x="0" y="267547"/>
                  <a:pt x="0" y="197933"/>
                </a:cubicBezTo>
                <a:cubicBezTo>
                  <a:pt x="0" y="79187"/>
                  <a:pt x="79187" y="0"/>
                  <a:pt x="199271" y="0"/>
                </a:cubicBezTo>
                <a:cubicBezTo>
                  <a:pt x="311173" y="0"/>
                  <a:pt x="349444" y="51893"/>
                  <a:pt x="414959" y="126946"/>
                </a:cubicBezTo>
                <a:cubicBezTo>
                  <a:pt x="480473" y="51893"/>
                  <a:pt x="518677" y="0"/>
                  <a:pt x="630596" y="0"/>
                </a:cubicBezTo>
                <a:cubicBezTo>
                  <a:pt x="750748" y="0"/>
                  <a:pt x="829918" y="79187"/>
                  <a:pt x="829918" y="197933"/>
                </a:cubicBezTo>
                <a:cubicBezTo>
                  <a:pt x="829918" y="267547"/>
                  <a:pt x="798508" y="345362"/>
                  <a:pt x="726199" y="416332"/>
                </a:cubicBezTo>
                <a:lnTo>
                  <a:pt x="439762" y="701499"/>
                </a:lnTo>
                <a:cubicBezTo>
                  <a:pt x="426056" y="715154"/>
                  <a:pt x="403879" y="715154"/>
                  <a:pt x="390173" y="701499"/>
                </a:cubicBezTo>
                <a:lnTo>
                  <a:pt x="103736" y="4163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9" name="Google Shape;1919;p39"/>
          <p:cNvSpPr/>
          <p:nvPr/>
        </p:nvSpPr>
        <p:spPr>
          <a:xfrm>
            <a:off x="7531810" y="1649160"/>
            <a:ext cx="846859" cy="728639"/>
          </a:xfrm>
          <a:custGeom>
            <a:avLst/>
            <a:gdLst/>
            <a:ahLst/>
            <a:cxnLst/>
            <a:rect l="l" t="t" r="r" b="b"/>
            <a:pathLst>
              <a:path w="846859" h="728639" extrusionOk="0">
                <a:moveTo>
                  <a:pt x="639067" y="0"/>
                </a:moveTo>
                <a:cubicBezTo>
                  <a:pt x="529690" y="0"/>
                  <a:pt x="487047" y="49166"/>
                  <a:pt x="428021" y="117221"/>
                </a:cubicBezTo>
                <a:cubicBezTo>
                  <a:pt x="426496" y="118966"/>
                  <a:pt x="424972" y="120728"/>
                  <a:pt x="423430" y="122507"/>
                </a:cubicBezTo>
                <a:cubicBezTo>
                  <a:pt x="421922" y="120762"/>
                  <a:pt x="420414" y="119034"/>
                  <a:pt x="418940" y="117323"/>
                </a:cubicBezTo>
                <a:cubicBezTo>
                  <a:pt x="359847" y="49216"/>
                  <a:pt x="317170" y="0"/>
                  <a:pt x="207742" y="0"/>
                </a:cubicBezTo>
                <a:cubicBezTo>
                  <a:pt x="83490" y="0"/>
                  <a:pt x="0" y="82948"/>
                  <a:pt x="0" y="206404"/>
                </a:cubicBezTo>
                <a:cubicBezTo>
                  <a:pt x="0" y="283879"/>
                  <a:pt x="37730" y="363574"/>
                  <a:pt x="106243" y="430817"/>
                </a:cubicBezTo>
                <a:lnTo>
                  <a:pt x="392646" y="715967"/>
                </a:lnTo>
                <a:cubicBezTo>
                  <a:pt x="401134" y="724421"/>
                  <a:pt x="412282" y="728640"/>
                  <a:pt x="423430" y="728640"/>
                </a:cubicBezTo>
                <a:cubicBezTo>
                  <a:pt x="434578" y="728640"/>
                  <a:pt x="445726" y="724421"/>
                  <a:pt x="454196" y="715967"/>
                </a:cubicBezTo>
                <a:lnTo>
                  <a:pt x="740600" y="430834"/>
                </a:lnTo>
                <a:cubicBezTo>
                  <a:pt x="809130" y="363591"/>
                  <a:pt x="846860" y="283879"/>
                  <a:pt x="846860" y="206387"/>
                </a:cubicBezTo>
                <a:cubicBezTo>
                  <a:pt x="846860" y="82948"/>
                  <a:pt x="763353" y="0"/>
                  <a:pt x="639067" y="0"/>
                </a:cubicBezTo>
                <a:close/>
                <a:moveTo>
                  <a:pt x="728690" y="418788"/>
                </a:moveTo>
                <a:lnTo>
                  <a:pt x="442252" y="703955"/>
                </a:lnTo>
                <a:cubicBezTo>
                  <a:pt x="431867" y="714290"/>
                  <a:pt x="414993" y="714290"/>
                  <a:pt x="404607" y="703955"/>
                </a:cubicBezTo>
                <a:lnTo>
                  <a:pt x="118170" y="418788"/>
                </a:lnTo>
                <a:cubicBezTo>
                  <a:pt x="118153" y="418771"/>
                  <a:pt x="118136" y="418754"/>
                  <a:pt x="118119" y="418737"/>
                </a:cubicBezTo>
                <a:cubicBezTo>
                  <a:pt x="52876" y="354714"/>
                  <a:pt x="16942" y="279288"/>
                  <a:pt x="16942" y="206404"/>
                </a:cubicBezTo>
                <a:cubicBezTo>
                  <a:pt x="16942" y="150377"/>
                  <a:pt x="34968" y="102838"/>
                  <a:pt x="69055" y="68920"/>
                </a:cubicBezTo>
                <a:cubicBezTo>
                  <a:pt x="103210" y="34917"/>
                  <a:pt x="151173" y="16942"/>
                  <a:pt x="207742" y="16942"/>
                </a:cubicBezTo>
                <a:cubicBezTo>
                  <a:pt x="309445" y="16942"/>
                  <a:pt x="347903" y="61296"/>
                  <a:pt x="406132" y="128437"/>
                </a:cubicBezTo>
                <a:cubicBezTo>
                  <a:pt x="409690" y="132537"/>
                  <a:pt x="413333" y="136739"/>
                  <a:pt x="417043" y="140991"/>
                </a:cubicBezTo>
                <a:cubicBezTo>
                  <a:pt x="418652" y="142838"/>
                  <a:pt x="420973" y="143888"/>
                  <a:pt x="423430" y="143888"/>
                </a:cubicBezTo>
                <a:cubicBezTo>
                  <a:pt x="425870" y="143888"/>
                  <a:pt x="428208" y="142838"/>
                  <a:pt x="429817" y="140991"/>
                </a:cubicBezTo>
                <a:cubicBezTo>
                  <a:pt x="433561" y="136688"/>
                  <a:pt x="437238" y="132469"/>
                  <a:pt x="440829" y="128318"/>
                </a:cubicBezTo>
                <a:cubicBezTo>
                  <a:pt x="498991" y="61245"/>
                  <a:pt x="537415" y="16942"/>
                  <a:pt x="639067" y="16942"/>
                </a:cubicBezTo>
                <a:cubicBezTo>
                  <a:pt x="695670" y="16942"/>
                  <a:pt x="743633" y="34917"/>
                  <a:pt x="777805" y="68903"/>
                </a:cubicBezTo>
                <a:cubicBezTo>
                  <a:pt x="811892" y="102821"/>
                  <a:pt x="829918" y="150360"/>
                  <a:pt x="829918" y="206387"/>
                </a:cubicBezTo>
                <a:cubicBezTo>
                  <a:pt x="829918" y="279305"/>
                  <a:pt x="793984" y="354714"/>
                  <a:pt x="728690" y="418788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0" name="Google Shape;1920;p39"/>
          <p:cNvSpPr/>
          <p:nvPr/>
        </p:nvSpPr>
        <p:spPr>
          <a:xfrm>
            <a:off x="10162947" y="1605731"/>
            <a:ext cx="562724" cy="815295"/>
          </a:xfrm>
          <a:custGeom>
            <a:avLst/>
            <a:gdLst/>
            <a:ahLst/>
            <a:cxnLst/>
            <a:rect l="l" t="t" r="r" b="b"/>
            <a:pathLst>
              <a:path w="562724" h="815295" extrusionOk="0">
                <a:moveTo>
                  <a:pt x="561888" y="785226"/>
                </a:moveTo>
                <a:cubicBezTo>
                  <a:pt x="517453" y="803347"/>
                  <a:pt x="469105" y="813863"/>
                  <a:pt x="418459" y="815161"/>
                </a:cubicBezTo>
                <a:cubicBezTo>
                  <a:pt x="186809" y="821069"/>
                  <a:pt x="-4385" y="631223"/>
                  <a:pt x="77" y="399643"/>
                </a:cubicBezTo>
                <a:cubicBezTo>
                  <a:pt x="4339" y="178198"/>
                  <a:pt x="185277" y="0"/>
                  <a:pt x="407854" y="0"/>
                </a:cubicBezTo>
                <a:cubicBezTo>
                  <a:pt x="462362" y="0"/>
                  <a:pt x="514373" y="10683"/>
                  <a:pt x="561888" y="30069"/>
                </a:cubicBezTo>
                <a:cubicBezTo>
                  <a:pt x="563004" y="30518"/>
                  <a:pt x="563004" y="32115"/>
                  <a:pt x="561888" y="32581"/>
                </a:cubicBezTo>
                <a:cubicBezTo>
                  <a:pt x="416178" y="94765"/>
                  <a:pt x="314072" y="239284"/>
                  <a:pt x="314072" y="407647"/>
                </a:cubicBezTo>
                <a:cubicBezTo>
                  <a:pt x="314072" y="575994"/>
                  <a:pt x="416178" y="720530"/>
                  <a:pt x="561888" y="782713"/>
                </a:cubicBezTo>
                <a:cubicBezTo>
                  <a:pt x="563004" y="783179"/>
                  <a:pt x="563004" y="784760"/>
                  <a:pt x="561888" y="7852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1" name="Google Shape;1921;p39"/>
          <p:cNvSpPr/>
          <p:nvPr/>
        </p:nvSpPr>
        <p:spPr>
          <a:xfrm>
            <a:off x="10154619" y="1597411"/>
            <a:ext cx="579389" cy="831934"/>
          </a:xfrm>
          <a:custGeom>
            <a:avLst/>
            <a:gdLst/>
            <a:ahLst/>
            <a:cxnLst/>
            <a:rect l="l" t="t" r="r" b="b"/>
            <a:pathLst>
              <a:path w="579389" h="831934" extrusionOk="0">
                <a:moveTo>
                  <a:pt x="573495" y="783379"/>
                </a:moveTo>
                <a:cubicBezTo>
                  <a:pt x="426021" y="720446"/>
                  <a:pt x="330723" y="576227"/>
                  <a:pt x="330723" y="415967"/>
                </a:cubicBezTo>
                <a:cubicBezTo>
                  <a:pt x="330723" y="255707"/>
                  <a:pt x="426021" y="111488"/>
                  <a:pt x="573495" y="48556"/>
                </a:cubicBezTo>
                <a:cubicBezTo>
                  <a:pt x="577108" y="47008"/>
                  <a:pt x="579422" y="43480"/>
                  <a:pt x="579389" y="39570"/>
                </a:cubicBezTo>
                <a:cubicBezTo>
                  <a:pt x="579356" y="35660"/>
                  <a:pt x="576992" y="32165"/>
                  <a:pt x="573362" y="30684"/>
                </a:cubicBezTo>
                <a:cubicBezTo>
                  <a:pt x="523433" y="10333"/>
                  <a:pt x="470540" y="0"/>
                  <a:pt x="416181" y="0"/>
                </a:cubicBezTo>
                <a:cubicBezTo>
                  <a:pt x="306433" y="0"/>
                  <a:pt x="202878" y="42316"/>
                  <a:pt x="124579" y="119159"/>
                </a:cubicBezTo>
                <a:cubicBezTo>
                  <a:pt x="46396" y="195903"/>
                  <a:pt x="2177" y="298422"/>
                  <a:pt x="80" y="407814"/>
                </a:cubicBezTo>
                <a:cubicBezTo>
                  <a:pt x="-1036" y="465505"/>
                  <a:pt x="9586" y="521615"/>
                  <a:pt x="31629" y="574597"/>
                </a:cubicBezTo>
                <a:cubicBezTo>
                  <a:pt x="52873" y="625648"/>
                  <a:pt x="83673" y="671425"/>
                  <a:pt x="123164" y="710662"/>
                </a:cubicBezTo>
                <a:cubicBezTo>
                  <a:pt x="162671" y="749899"/>
                  <a:pt x="208672" y="780400"/>
                  <a:pt x="259900" y="801317"/>
                </a:cubicBezTo>
                <a:cubicBezTo>
                  <a:pt x="309713" y="821651"/>
                  <a:pt x="362223" y="831934"/>
                  <a:pt x="416131" y="831934"/>
                </a:cubicBezTo>
                <a:cubicBezTo>
                  <a:pt x="419744" y="831934"/>
                  <a:pt x="423374" y="831885"/>
                  <a:pt x="426986" y="831801"/>
                </a:cubicBezTo>
                <a:cubicBezTo>
                  <a:pt x="477565" y="830503"/>
                  <a:pt x="526812" y="820237"/>
                  <a:pt x="573345" y="801250"/>
                </a:cubicBezTo>
                <a:cubicBezTo>
                  <a:pt x="576975" y="799769"/>
                  <a:pt x="579339" y="796292"/>
                  <a:pt x="579372" y="792381"/>
                </a:cubicBezTo>
                <a:cubicBezTo>
                  <a:pt x="579406" y="788454"/>
                  <a:pt x="577108" y="784926"/>
                  <a:pt x="573495" y="783379"/>
                </a:cubicBezTo>
                <a:close/>
                <a:moveTo>
                  <a:pt x="426570" y="815161"/>
                </a:moveTo>
                <a:cubicBezTo>
                  <a:pt x="371163" y="816559"/>
                  <a:pt x="317205" y="806725"/>
                  <a:pt x="266193" y="785908"/>
                </a:cubicBezTo>
                <a:cubicBezTo>
                  <a:pt x="217013" y="765840"/>
                  <a:pt x="172843" y="736537"/>
                  <a:pt x="134901" y="698864"/>
                </a:cubicBezTo>
                <a:cubicBezTo>
                  <a:pt x="96959" y="661191"/>
                  <a:pt x="67390" y="617228"/>
                  <a:pt x="46996" y="568223"/>
                </a:cubicBezTo>
                <a:cubicBezTo>
                  <a:pt x="25835" y="517372"/>
                  <a:pt x="15663" y="463524"/>
                  <a:pt x="16728" y="408146"/>
                </a:cubicBezTo>
                <a:cubicBezTo>
                  <a:pt x="18743" y="303131"/>
                  <a:pt x="61197" y="204722"/>
                  <a:pt x="136266" y="131057"/>
                </a:cubicBezTo>
                <a:cubicBezTo>
                  <a:pt x="211402" y="57275"/>
                  <a:pt x="310828" y="16640"/>
                  <a:pt x="416181" y="16640"/>
                </a:cubicBezTo>
                <a:cubicBezTo>
                  <a:pt x="462798" y="16640"/>
                  <a:pt x="508282" y="24544"/>
                  <a:pt x="551619" y="40169"/>
                </a:cubicBezTo>
                <a:cubicBezTo>
                  <a:pt x="406775" y="108959"/>
                  <a:pt x="314075" y="254659"/>
                  <a:pt x="314075" y="415967"/>
                </a:cubicBezTo>
                <a:cubicBezTo>
                  <a:pt x="314075" y="577276"/>
                  <a:pt x="406775" y="722992"/>
                  <a:pt x="551619" y="791765"/>
                </a:cubicBezTo>
                <a:cubicBezTo>
                  <a:pt x="511562" y="806209"/>
                  <a:pt x="469574" y="814063"/>
                  <a:pt x="426570" y="815161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2" name="Google Shape;1922;p39"/>
          <p:cNvSpPr/>
          <p:nvPr/>
        </p:nvSpPr>
        <p:spPr>
          <a:xfrm>
            <a:off x="8850761" y="1597411"/>
            <a:ext cx="831401" cy="831385"/>
          </a:xfrm>
          <a:custGeom>
            <a:avLst/>
            <a:gdLst/>
            <a:ahLst/>
            <a:cxnLst/>
            <a:rect l="l" t="t" r="r" b="b"/>
            <a:pathLst>
              <a:path w="831401" h="831385" extrusionOk="0">
                <a:moveTo>
                  <a:pt x="831402" y="415684"/>
                </a:moveTo>
                <a:cubicBezTo>
                  <a:pt x="831402" y="422690"/>
                  <a:pt x="827126" y="428747"/>
                  <a:pt x="820519" y="431110"/>
                </a:cubicBezTo>
                <a:lnTo>
                  <a:pt x="653104" y="490631"/>
                </a:lnTo>
                <a:cubicBezTo>
                  <a:pt x="648728" y="504476"/>
                  <a:pt x="643170" y="517804"/>
                  <a:pt x="636547" y="530484"/>
                </a:cubicBezTo>
                <a:lnTo>
                  <a:pt x="712858" y="691027"/>
                </a:lnTo>
                <a:cubicBezTo>
                  <a:pt x="715854" y="697367"/>
                  <a:pt x="714606" y="704655"/>
                  <a:pt x="709647" y="709614"/>
                </a:cubicBezTo>
                <a:cubicBezTo>
                  <a:pt x="706469" y="712792"/>
                  <a:pt x="702342" y="714456"/>
                  <a:pt x="698115" y="714456"/>
                </a:cubicBezTo>
                <a:cubicBezTo>
                  <a:pt x="695736" y="714456"/>
                  <a:pt x="693323" y="713923"/>
                  <a:pt x="691043" y="712842"/>
                </a:cubicBezTo>
                <a:lnTo>
                  <a:pt x="530501" y="636531"/>
                </a:lnTo>
                <a:cubicBezTo>
                  <a:pt x="517821" y="643153"/>
                  <a:pt x="504492" y="648711"/>
                  <a:pt x="490648" y="653088"/>
                </a:cubicBezTo>
                <a:lnTo>
                  <a:pt x="431126" y="820503"/>
                </a:lnTo>
                <a:cubicBezTo>
                  <a:pt x="428763" y="827109"/>
                  <a:pt x="422723" y="831385"/>
                  <a:pt x="415701" y="831385"/>
                </a:cubicBezTo>
                <a:cubicBezTo>
                  <a:pt x="408696" y="831385"/>
                  <a:pt x="402639" y="827109"/>
                  <a:pt x="400276" y="820503"/>
                </a:cubicBezTo>
                <a:lnTo>
                  <a:pt x="340754" y="653088"/>
                </a:lnTo>
                <a:cubicBezTo>
                  <a:pt x="326910" y="648711"/>
                  <a:pt x="313581" y="643153"/>
                  <a:pt x="300902" y="636531"/>
                </a:cubicBezTo>
                <a:lnTo>
                  <a:pt x="140375" y="712842"/>
                </a:lnTo>
                <a:cubicBezTo>
                  <a:pt x="138079" y="713923"/>
                  <a:pt x="135666" y="714456"/>
                  <a:pt x="133287" y="714456"/>
                </a:cubicBezTo>
                <a:cubicBezTo>
                  <a:pt x="129060" y="714456"/>
                  <a:pt x="124933" y="712792"/>
                  <a:pt x="121755" y="709614"/>
                </a:cubicBezTo>
                <a:cubicBezTo>
                  <a:pt x="116796" y="704655"/>
                  <a:pt x="115548" y="697367"/>
                  <a:pt x="118544" y="691027"/>
                </a:cubicBezTo>
                <a:lnTo>
                  <a:pt x="194855" y="530484"/>
                </a:lnTo>
                <a:cubicBezTo>
                  <a:pt x="188232" y="517804"/>
                  <a:pt x="182674" y="504476"/>
                  <a:pt x="178298" y="490631"/>
                </a:cubicBezTo>
                <a:lnTo>
                  <a:pt x="10883" y="431110"/>
                </a:lnTo>
                <a:cubicBezTo>
                  <a:pt x="4276" y="428747"/>
                  <a:pt x="0" y="422690"/>
                  <a:pt x="0" y="415684"/>
                </a:cubicBezTo>
                <a:cubicBezTo>
                  <a:pt x="0" y="408662"/>
                  <a:pt x="4276" y="402622"/>
                  <a:pt x="10883" y="400259"/>
                </a:cubicBezTo>
                <a:lnTo>
                  <a:pt x="178298" y="340738"/>
                </a:lnTo>
                <a:cubicBezTo>
                  <a:pt x="182674" y="326893"/>
                  <a:pt x="188232" y="313565"/>
                  <a:pt x="194855" y="300885"/>
                </a:cubicBezTo>
                <a:lnTo>
                  <a:pt x="118544" y="140359"/>
                </a:lnTo>
                <a:cubicBezTo>
                  <a:pt x="115548" y="134019"/>
                  <a:pt x="116813" y="126714"/>
                  <a:pt x="121772" y="121755"/>
                </a:cubicBezTo>
                <a:cubicBezTo>
                  <a:pt x="126730" y="116796"/>
                  <a:pt x="134035" y="115532"/>
                  <a:pt x="140359" y="118527"/>
                </a:cubicBezTo>
                <a:lnTo>
                  <a:pt x="300902" y="194838"/>
                </a:lnTo>
                <a:cubicBezTo>
                  <a:pt x="313581" y="188215"/>
                  <a:pt x="326910" y="182658"/>
                  <a:pt x="340754" y="178281"/>
                </a:cubicBezTo>
                <a:lnTo>
                  <a:pt x="400276" y="10866"/>
                </a:lnTo>
                <a:cubicBezTo>
                  <a:pt x="401457" y="7555"/>
                  <a:pt x="403554" y="4842"/>
                  <a:pt x="406249" y="2962"/>
                </a:cubicBezTo>
                <a:cubicBezTo>
                  <a:pt x="408929" y="1065"/>
                  <a:pt x="412207" y="0"/>
                  <a:pt x="415701" y="0"/>
                </a:cubicBezTo>
                <a:cubicBezTo>
                  <a:pt x="422706" y="0"/>
                  <a:pt x="428763" y="4260"/>
                  <a:pt x="431126" y="10866"/>
                </a:cubicBezTo>
                <a:lnTo>
                  <a:pt x="490648" y="178281"/>
                </a:lnTo>
                <a:cubicBezTo>
                  <a:pt x="504492" y="182658"/>
                  <a:pt x="517821" y="188215"/>
                  <a:pt x="530501" y="194838"/>
                </a:cubicBezTo>
                <a:lnTo>
                  <a:pt x="691027" y="118527"/>
                </a:lnTo>
                <a:cubicBezTo>
                  <a:pt x="697367" y="115532"/>
                  <a:pt x="704672" y="116796"/>
                  <a:pt x="709630" y="121755"/>
                </a:cubicBezTo>
                <a:cubicBezTo>
                  <a:pt x="714589" y="126714"/>
                  <a:pt x="715854" y="134019"/>
                  <a:pt x="712858" y="140342"/>
                </a:cubicBezTo>
                <a:lnTo>
                  <a:pt x="636547" y="300885"/>
                </a:lnTo>
                <a:cubicBezTo>
                  <a:pt x="643170" y="313565"/>
                  <a:pt x="648728" y="326893"/>
                  <a:pt x="653104" y="340738"/>
                </a:cubicBezTo>
                <a:lnTo>
                  <a:pt x="820503" y="400259"/>
                </a:lnTo>
                <a:cubicBezTo>
                  <a:pt x="827126" y="402622"/>
                  <a:pt x="831402" y="408662"/>
                  <a:pt x="831402" y="415684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3" name="Google Shape;1923;p39"/>
          <p:cNvSpPr/>
          <p:nvPr/>
        </p:nvSpPr>
        <p:spPr>
          <a:xfrm>
            <a:off x="8867933" y="1614566"/>
            <a:ext cx="797056" cy="797056"/>
          </a:xfrm>
          <a:custGeom>
            <a:avLst/>
            <a:gdLst/>
            <a:ahLst/>
            <a:cxnLst/>
            <a:rect l="l" t="t" r="r" b="b"/>
            <a:pathLst>
              <a:path w="797056" h="797056" extrusionOk="0">
                <a:moveTo>
                  <a:pt x="530883" y="187766"/>
                </a:moveTo>
                <a:lnTo>
                  <a:pt x="680327" y="116730"/>
                </a:lnTo>
                <a:lnTo>
                  <a:pt x="609291" y="266174"/>
                </a:lnTo>
                <a:cubicBezTo>
                  <a:pt x="589356" y="234558"/>
                  <a:pt x="562499" y="207701"/>
                  <a:pt x="530883" y="187766"/>
                </a:cubicBezTo>
                <a:close/>
                <a:moveTo>
                  <a:pt x="797057" y="398528"/>
                </a:moveTo>
                <a:lnTo>
                  <a:pt x="641256" y="343134"/>
                </a:lnTo>
                <a:cubicBezTo>
                  <a:pt x="645317" y="360955"/>
                  <a:pt x="647480" y="379492"/>
                  <a:pt x="647480" y="398528"/>
                </a:cubicBezTo>
                <a:cubicBezTo>
                  <a:pt x="647480" y="417565"/>
                  <a:pt x="645317" y="436102"/>
                  <a:pt x="641256" y="453923"/>
                </a:cubicBezTo>
                <a:lnTo>
                  <a:pt x="797057" y="398528"/>
                </a:lnTo>
                <a:close/>
                <a:moveTo>
                  <a:pt x="530883" y="609291"/>
                </a:moveTo>
                <a:lnTo>
                  <a:pt x="680311" y="680327"/>
                </a:lnTo>
                <a:lnTo>
                  <a:pt x="609291" y="530883"/>
                </a:lnTo>
                <a:cubicBezTo>
                  <a:pt x="589356" y="562499"/>
                  <a:pt x="562499" y="589356"/>
                  <a:pt x="530883" y="609291"/>
                </a:cubicBezTo>
                <a:close/>
                <a:moveTo>
                  <a:pt x="343134" y="641256"/>
                </a:moveTo>
                <a:lnTo>
                  <a:pt x="398529" y="797057"/>
                </a:lnTo>
                <a:lnTo>
                  <a:pt x="453923" y="641256"/>
                </a:lnTo>
                <a:cubicBezTo>
                  <a:pt x="436102" y="645317"/>
                  <a:pt x="417565" y="647480"/>
                  <a:pt x="398529" y="647480"/>
                </a:cubicBezTo>
                <a:cubicBezTo>
                  <a:pt x="379492" y="647480"/>
                  <a:pt x="360955" y="645317"/>
                  <a:pt x="343134" y="641256"/>
                </a:cubicBezTo>
                <a:close/>
                <a:moveTo>
                  <a:pt x="187766" y="530883"/>
                </a:moveTo>
                <a:lnTo>
                  <a:pt x="116730" y="680327"/>
                </a:lnTo>
                <a:lnTo>
                  <a:pt x="266174" y="609291"/>
                </a:lnTo>
                <a:cubicBezTo>
                  <a:pt x="234558" y="589356"/>
                  <a:pt x="207701" y="562499"/>
                  <a:pt x="187766" y="530883"/>
                </a:cubicBezTo>
                <a:close/>
                <a:moveTo>
                  <a:pt x="149577" y="398528"/>
                </a:moveTo>
                <a:cubicBezTo>
                  <a:pt x="149577" y="379492"/>
                  <a:pt x="151740" y="360955"/>
                  <a:pt x="155801" y="343134"/>
                </a:cubicBezTo>
                <a:lnTo>
                  <a:pt x="0" y="398528"/>
                </a:lnTo>
                <a:lnTo>
                  <a:pt x="155801" y="453923"/>
                </a:lnTo>
                <a:cubicBezTo>
                  <a:pt x="151740" y="436102"/>
                  <a:pt x="149577" y="417565"/>
                  <a:pt x="149577" y="398528"/>
                </a:cubicBezTo>
                <a:close/>
                <a:moveTo>
                  <a:pt x="266174" y="187766"/>
                </a:moveTo>
                <a:lnTo>
                  <a:pt x="116730" y="116730"/>
                </a:lnTo>
                <a:lnTo>
                  <a:pt x="187766" y="266174"/>
                </a:lnTo>
                <a:cubicBezTo>
                  <a:pt x="207701" y="234558"/>
                  <a:pt x="234558" y="207701"/>
                  <a:pt x="266174" y="187766"/>
                </a:cubicBezTo>
                <a:close/>
                <a:moveTo>
                  <a:pt x="398529" y="166217"/>
                </a:moveTo>
                <a:cubicBezTo>
                  <a:pt x="270434" y="166217"/>
                  <a:pt x="166217" y="270434"/>
                  <a:pt x="166217" y="398528"/>
                </a:cubicBezTo>
                <a:cubicBezTo>
                  <a:pt x="166217" y="526623"/>
                  <a:pt x="270434" y="630840"/>
                  <a:pt x="398529" y="630840"/>
                </a:cubicBezTo>
                <a:cubicBezTo>
                  <a:pt x="526623" y="630840"/>
                  <a:pt x="630840" y="526623"/>
                  <a:pt x="630840" y="398528"/>
                </a:cubicBezTo>
                <a:cubicBezTo>
                  <a:pt x="630840" y="270434"/>
                  <a:pt x="526623" y="166217"/>
                  <a:pt x="398529" y="166217"/>
                </a:cubicBezTo>
                <a:close/>
                <a:moveTo>
                  <a:pt x="453923" y="155801"/>
                </a:moveTo>
                <a:lnTo>
                  <a:pt x="398529" y="0"/>
                </a:lnTo>
                <a:lnTo>
                  <a:pt x="343134" y="155801"/>
                </a:lnTo>
                <a:cubicBezTo>
                  <a:pt x="360955" y="151740"/>
                  <a:pt x="379492" y="149577"/>
                  <a:pt x="398529" y="149577"/>
                </a:cubicBezTo>
                <a:cubicBezTo>
                  <a:pt x="417565" y="149577"/>
                  <a:pt x="436102" y="151740"/>
                  <a:pt x="453923" y="15580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4" name="Google Shape;1924;p39"/>
          <p:cNvSpPr/>
          <p:nvPr/>
        </p:nvSpPr>
        <p:spPr>
          <a:xfrm>
            <a:off x="8850761" y="1597411"/>
            <a:ext cx="831401" cy="831385"/>
          </a:xfrm>
          <a:custGeom>
            <a:avLst/>
            <a:gdLst/>
            <a:ahLst/>
            <a:cxnLst/>
            <a:rect l="l" t="t" r="r" b="b"/>
            <a:pathLst>
              <a:path w="831401" h="831385" extrusionOk="0">
                <a:moveTo>
                  <a:pt x="820503" y="400259"/>
                </a:moveTo>
                <a:lnTo>
                  <a:pt x="653104" y="340738"/>
                </a:lnTo>
                <a:cubicBezTo>
                  <a:pt x="648728" y="326893"/>
                  <a:pt x="643170" y="313565"/>
                  <a:pt x="636547" y="300885"/>
                </a:cubicBezTo>
                <a:lnTo>
                  <a:pt x="712858" y="140342"/>
                </a:lnTo>
                <a:cubicBezTo>
                  <a:pt x="715854" y="134019"/>
                  <a:pt x="714589" y="126714"/>
                  <a:pt x="709630" y="121755"/>
                </a:cubicBezTo>
                <a:cubicBezTo>
                  <a:pt x="704672" y="116796"/>
                  <a:pt x="697367" y="115532"/>
                  <a:pt x="691027" y="118527"/>
                </a:cubicBezTo>
                <a:lnTo>
                  <a:pt x="530501" y="194838"/>
                </a:lnTo>
                <a:cubicBezTo>
                  <a:pt x="517821" y="188215"/>
                  <a:pt x="504492" y="182658"/>
                  <a:pt x="490648" y="178281"/>
                </a:cubicBezTo>
                <a:lnTo>
                  <a:pt x="431126" y="10866"/>
                </a:lnTo>
                <a:cubicBezTo>
                  <a:pt x="428763" y="4260"/>
                  <a:pt x="422706" y="0"/>
                  <a:pt x="415701" y="0"/>
                </a:cubicBezTo>
                <a:cubicBezTo>
                  <a:pt x="412207" y="0"/>
                  <a:pt x="408929" y="1065"/>
                  <a:pt x="406249" y="2962"/>
                </a:cubicBezTo>
                <a:cubicBezTo>
                  <a:pt x="403554" y="4842"/>
                  <a:pt x="401457" y="7555"/>
                  <a:pt x="400276" y="10866"/>
                </a:cubicBezTo>
                <a:lnTo>
                  <a:pt x="340754" y="178281"/>
                </a:lnTo>
                <a:cubicBezTo>
                  <a:pt x="326910" y="182658"/>
                  <a:pt x="313581" y="188215"/>
                  <a:pt x="300902" y="194838"/>
                </a:cubicBezTo>
                <a:lnTo>
                  <a:pt x="140359" y="118527"/>
                </a:lnTo>
                <a:cubicBezTo>
                  <a:pt x="134035" y="115532"/>
                  <a:pt x="126730" y="116796"/>
                  <a:pt x="121772" y="121755"/>
                </a:cubicBezTo>
                <a:cubicBezTo>
                  <a:pt x="116813" y="126714"/>
                  <a:pt x="115548" y="134019"/>
                  <a:pt x="118544" y="140359"/>
                </a:cubicBezTo>
                <a:lnTo>
                  <a:pt x="194855" y="300885"/>
                </a:lnTo>
                <a:cubicBezTo>
                  <a:pt x="188232" y="313565"/>
                  <a:pt x="182674" y="326893"/>
                  <a:pt x="178298" y="340738"/>
                </a:cubicBezTo>
                <a:lnTo>
                  <a:pt x="10883" y="400259"/>
                </a:lnTo>
                <a:cubicBezTo>
                  <a:pt x="4276" y="402622"/>
                  <a:pt x="0" y="408662"/>
                  <a:pt x="0" y="415684"/>
                </a:cubicBezTo>
                <a:cubicBezTo>
                  <a:pt x="0" y="422690"/>
                  <a:pt x="4276" y="428747"/>
                  <a:pt x="10883" y="431110"/>
                </a:cubicBezTo>
                <a:lnTo>
                  <a:pt x="178298" y="490631"/>
                </a:lnTo>
                <a:cubicBezTo>
                  <a:pt x="182674" y="504476"/>
                  <a:pt x="188232" y="517804"/>
                  <a:pt x="194855" y="530484"/>
                </a:cubicBezTo>
                <a:lnTo>
                  <a:pt x="118544" y="691027"/>
                </a:lnTo>
                <a:cubicBezTo>
                  <a:pt x="115548" y="697367"/>
                  <a:pt x="116796" y="704655"/>
                  <a:pt x="121755" y="709614"/>
                </a:cubicBezTo>
                <a:cubicBezTo>
                  <a:pt x="124933" y="712792"/>
                  <a:pt x="129060" y="714456"/>
                  <a:pt x="133287" y="714456"/>
                </a:cubicBezTo>
                <a:cubicBezTo>
                  <a:pt x="135666" y="714456"/>
                  <a:pt x="138079" y="713923"/>
                  <a:pt x="140375" y="712842"/>
                </a:cubicBezTo>
                <a:lnTo>
                  <a:pt x="300902" y="636531"/>
                </a:lnTo>
                <a:cubicBezTo>
                  <a:pt x="313581" y="643153"/>
                  <a:pt x="326910" y="648711"/>
                  <a:pt x="340754" y="653088"/>
                </a:cubicBezTo>
                <a:lnTo>
                  <a:pt x="400276" y="820503"/>
                </a:lnTo>
                <a:cubicBezTo>
                  <a:pt x="402639" y="827109"/>
                  <a:pt x="408696" y="831385"/>
                  <a:pt x="415701" y="831385"/>
                </a:cubicBezTo>
                <a:cubicBezTo>
                  <a:pt x="422723" y="831385"/>
                  <a:pt x="428763" y="827109"/>
                  <a:pt x="431126" y="820503"/>
                </a:cubicBezTo>
                <a:lnTo>
                  <a:pt x="490648" y="653088"/>
                </a:lnTo>
                <a:cubicBezTo>
                  <a:pt x="504492" y="648711"/>
                  <a:pt x="517821" y="643153"/>
                  <a:pt x="530501" y="636531"/>
                </a:cubicBezTo>
                <a:lnTo>
                  <a:pt x="691043" y="712842"/>
                </a:lnTo>
                <a:cubicBezTo>
                  <a:pt x="693323" y="713923"/>
                  <a:pt x="695736" y="714456"/>
                  <a:pt x="698115" y="714456"/>
                </a:cubicBezTo>
                <a:cubicBezTo>
                  <a:pt x="702342" y="714456"/>
                  <a:pt x="706469" y="712792"/>
                  <a:pt x="709647" y="709614"/>
                </a:cubicBezTo>
                <a:cubicBezTo>
                  <a:pt x="714606" y="704655"/>
                  <a:pt x="715854" y="697367"/>
                  <a:pt x="712858" y="691027"/>
                </a:cubicBezTo>
                <a:lnTo>
                  <a:pt x="636547" y="530484"/>
                </a:lnTo>
                <a:cubicBezTo>
                  <a:pt x="643170" y="517804"/>
                  <a:pt x="648728" y="504476"/>
                  <a:pt x="653104" y="490631"/>
                </a:cubicBezTo>
                <a:lnTo>
                  <a:pt x="820519" y="431110"/>
                </a:lnTo>
                <a:cubicBezTo>
                  <a:pt x="827126" y="428747"/>
                  <a:pt x="831402" y="422690"/>
                  <a:pt x="831402" y="415684"/>
                </a:cubicBezTo>
                <a:cubicBezTo>
                  <a:pt x="831402" y="408662"/>
                  <a:pt x="827126" y="402622"/>
                  <a:pt x="820503" y="400259"/>
                </a:cubicBezTo>
                <a:close/>
                <a:moveTo>
                  <a:pt x="172973" y="471079"/>
                </a:moveTo>
                <a:lnTo>
                  <a:pt x="17173" y="415684"/>
                </a:lnTo>
                <a:lnTo>
                  <a:pt x="172973" y="360290"/>
                </a:lnTo>
                <a:cubicBezTo>
                  <a:pt x="168913" y="378111"/>
                  <a:pt x="166750" y="396648"/>
                  <a:pt x="166750" y="415684"/>
                </a:cubicBezTo>
                <a:cubicBezTo>
                  <a:pt x="166750" y="434721"/>
                  <a:pt x="168913" y="453258"/>
                  <a:pt x="172973" y="471079"/>
                </a:cubicBezTo>
                <a:close/>
                <a:moveTo>
                  <a:pt x="697500" y="133886"/>
                </a:moveTo>
                <a:lnTo>
                  <a:pt x="626464" y="283330"/>
                </a:lnTo>
                <a:cubicBezTo>
                  <a:pt x="606529" y="251714"/>
                  <a:pt x="579672" y="224857"/>
                  <a:pt x="548056" y="204922"/>
                </a:cubicBezTo>
                <a:lnTo>
                  <a:pt x="697500" y="133886"/>
                </a:lnTo>
                <a:close/>
                <a:moveTo>
                  <a:pt x="415701" y="17156"/>
                </a:moveTo>
                <a:lnTo>
                  <a:pt x="471096" y="172956"/>
                </a:lnTo>
                <a:cubicBezTo>
                  <a:pt x="453274" y="168896"/>
                  <a:pt x="434737" y="166733"/>
                  <a:pt x="415701" y="166733"/>
                </a:cubicBezTo>
                <a:cubicBezTo>
                  <a:pt x="396665" y="166733"/>
                  <a:pt x="378128" y="168896"/>
                  <a:pt x="360306" y="172956"/>
                </a:cubicBezTo>
                <a:lnTo>
                  <a:pt x="415701" y="17156"/>
                </a:lnTo>
                <a:close/>
                <a:moveTo>
                  <a:pt x="133902" y="133886"/>
                </a:moveTo>
                <a:lnTo>
                  <a:pt x="283346" y="204922"/>
                </a:lnTo>
                <a:cubicBezTo>
                  <a:pt x="251730" y="224857"/>
                  <a:pt x="224873" y="251714"/>
                  <a:pt x="204939" y="283330"/>
                </a:cubicBezTo>
                <a:lnTo>
                  <a:pt x="133902" y="133886"/>
                </a:lnTo>
                <a:close/>
                <a:moveTo>
                  <a:pt x="133902" y="697483"/>
                </a:moveTo>
                <a:lnTo>
                  <a:pt x="204939" y="548039"/>
                </a:lnTo>
                <a:cubicBezTo>
                  <a:pt x="224873" y="579655"/>
                  <a:pt x="251730" y="606512"/>
                  <a:pt x="283346" y="626447"/>
                </a:cubicBezTo>
                <a:lnTo>
                  <a:pt x="133902" y="697483"/>
                </a:lnTo>
                <a:close/>
                <a:moveTo>
                  <a:pt x="415701" y="814213"/>
                </a:moveTo>
                <a:lnTo>
                  <a:pt x="360306" y="658412"/>
                </a:lnTo>
                <a:cubicBezTo>
                  <a:pt x="378128" y="662472"/>
                  <a:pt x="396665" y="664636"/>
                  <a:pt x="415701" y="664636"/>
                </a:cubicBezTo>
                <a:cubicBezTo>
                  <a:pt x="434737" y="664636"/>
                  <a:pt x="453274" y="662472"/>
                  <a:pt x="471096" y="658412"/>
                </a:cubicBezTo>
                <a:lnTo>
                  <a:pt x="415701" y="814213"/>
                </a:lnTo>
                <a:close/>
                <a:moveTo>
                  <a:pt x="697483" y="697483"/>
                </a:moveTo>
                <a:lnTo>
                  <a:pt x="548056" y="626447"/>
                </a:lnTo>
                <a:cubicBezTo>
                  <a:pt x="579672" y="606512"/>
                  <a:pt x="606529" y="579655"/>
                  <a:pt x="626464" y="548039"/>
                </a:cubicBezTo>
                <a:lnTo>
                  <a:pt x="697483" y="697483"/>
                </a:lnTo>
                <a:close/>
                <a:moveTo>
                  <a:pt x="415701" y="647996"/>
                </a:moveTo>
                <a:cubicBezTo>
                  <a:pt x="287606" y="647996"/>
                  <a:pt x="183390" y="543779"/>
                  <a:pt x="183390" y="415684"/>
                </a:cubicBezTo>
                <a:cubicBezTo>
                  <a:pt x="183390" y="287589"/>
                  <a:pt x="287606" y="183373"/>
                  <a:pt x="415701" y="183373"/>
                </a:cubicBezTo>
                <a:cubicBezTo>
                  <a:pt x="543796" y="183373"/>
                  <a:pt x="648012" y="287589"/>
                  <a:pt x="648012" y="415684"/>
                </a:cubicBezTo>
                <a:cubicBezTo>
                  <a:pt x="648012" y="543779"/>
                  <a:pt x="543796" y="647996"/>
                  <a:pt x="415701" y="647996"/>
                </a:cubicBezTo>
                <a:close/>
                <a:moveTo>
                  <a:pt x="658429" y="471079"/>
                </a:moveTo>
                <a:cubicBezTo>
                  <a:pt x="662489" y="453258"/>
                  <a:pt x="664652" y="434721"/>
                  <a:pt x="664652" y="415684"/>
                </a:cubicBezTo>
                <a:cubicBezTo>
                  <a:pt x="664652" y="396648"/>
                  <a:pt x="662489" y="378111"/>
                  <a:pt x="658429" y="360290"/>
                </a:cubicBezTo>
                <a:lnTo>
                  <a:pt x="814230" y="415684"/>
                </a:lnTo>
                <a:lnTo>
                  <a:pt x="658429" y="471079"/>
                </a:ln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5" name="Google Shape;1925;p39"/>
          <p:cNvSpPr/>
          <p:nvPr/>
        </p:nvSpPr>
        <p:spPr>
          <a:xfrm>
            <a:off x="11216036" y="1711088"/>
            <a:ext cx="996498" cy="604382"/>
          </a:xfrm>
          <a:custGeom>
            <a:avLst/>
            <a:gdLst/>
            <a:ahLst/>
            <a:cxnLst/>
            <a:rect l="l" t="t" r="r" b="b"/>
            <a:pathLst>
              <a:path w="996498" h="604382" extrusionOk="0">
                <a:moveTo>
                  <a:pt x="996253" y="424353"/>
                </a:moveTo>
                <a:cubicBezTo>
                  <a:pt x="1001470" y="522847"/>
                  <a:pt x="923043" y="604383"/>
                  <a:pt x="825540" y="604383"/>
                </a:cubicBezTo>
                <a:lnTo>
                  <a:pt x="193866" y="604383"/>
                </a:lnTo>
                <a:cubicBezTo>
                  <a:pt x="86783" y="604362"/>
                  <a:pt x="0" y="517656"/>
                  <a:pt x="0" y="410712"/>
                </a:cubicBezTo>
                <a:cubicBezTo>
                  <a:pt x="0" y="337768"/>
                  <a:pt x="40396" y="274249"/>
                  <a:pt x="100031" y="241208"/>
                </a:cubicBezTo>
                <a:cubicBezTo>
                  <a:pt x="108326" y="236607"/>
                  <a:pt x="113136" y="227689"/>
                  <a:pt x="112565" y="218243"/>
                </a:cubicBezTo>
                <a:cubicBezTo>
                  <a:pt x="112300" y="213988"/>
                  <a:pt x="112178" y="209672"/>
                  <a:pt x="112178" y="205336"/>
                </a:cubicBezTo>
                <a:cubicBezTo>
                  <a:pt x="112158" y="91939"/>
                  <a:pt x="204199" y="0"/>
                  <a:pt x="317763" y="0"/>
                </a:cubicBezTo>
                <a:cubicBezTo>
                  <a:pt x="413657" y="0"/>
                  <a:pt x="494223" y="65615"/>
                  <a:pt x="516928" y="154358"/>
                </a:cubicBezTo>
                <a:cubicBezTo>
                  <a:pt x="519313" y="163723"/>
                  <a:pt x="529707" y="168528"/>
                  <a:pt x="538450" y="164395"/>
                </a:cubicBezTo>
                <a:cubicBezTo>
                  <a:pt x="560544" y="153971"/>
                  <a:pt x="585246" y="148149"/>
                  <a:pt x="611313" y="148149"/>
                </a:cubicBezTo>
                <a:cubicBezTo>
                  <a:pt x="683218" y="148149"/>
                  <a:pt x="744728" y="192469"/>
                  <a:pt x="770001" y="255255"/>
                </a:cubicBezTo>
                <a:cubicBezTo>
                  <a:pt x="773323" y="263520"/>
                  <a:pt x="781965" y="268203"/>
                  <a:pt x="790688" y="266391"/>
                </a:cubicBezTo>
                <a:cubicBezTo>
                  <a:pt x="803814" y="263683"/>
                  <a:pt x="817510" y="262462"/>
                  <a:pt x="831573" y="262950"/>
                </a:cubicBezTo>
                <a:cubicBezTo>
                  <a:pt x="919517" y="265963"/>
                  <a:pt x="991606" y="336546"/>
                  <a:pt x="996253" y="4243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6" name="Google Shape;1926;p39"/>
          <p:cNvSpPr/>
          <p:nvPr/>
        </p:nvSpPr>
        <p:spPr>
          <a:xfrm>
            <a:off x="11205846" y="1700909"/>
            <a:ext cx="1016878" cy="624720"/>
          </a:xfrm>
          <a:custGeom>
            <a:avLst/>
            <a:gdLst/>
            <a:ahLst/>
            <a:cxnLst/>
            <a:rect l="l" t="t" r="r" b="b"/>
            <a:pathLst>
              <a:path w="1016878" h="624720" extrusionOk="0">
                <a:moveTo>
                  <a:pt x="1016613" y="433982"/>
                </a:moveTo>
                <a:cubicBezTo>
                  <a:pt x="1011702" y="341270"/>
                  <a:pt x="935068" y="266147"/>
                  <a:pt x="842110" y="262950"/>
                </a:cubicBezTo>
                <a:cubicBezTo>
                  <a:pt x="827537" y="262441"/>
                  <a:pt x="812965" y="263683"/>
                  <a:pt x="798820" y="266595"/>
                </a:cubicBezTo>
                <a:cubicBezTo>
                  <a:pt x="794927" y="267409"/>
                  <a:pt x="791157" y="265353"/>
                  <a:pt x="789649" y="261627"/>
                </a:cubicBezTo>
                <a:cubicBezTo>
                  <a:pt x="761910" y="192693"/>
                  <a:pt x="695895" y="148149"/>
                  <a:pt x="621504" y="148149"/>
                </a:cubicBezTo>
                <a:cubicBezTo>
                  <a:pt x="594519" y="148149"/>
                  <a:pt x="568533" y="153951"/>
                  <a:pt x="544300" y="165372"/>
                </a:cubicBezTo>
                <a:cubicBezTo>
                  <a:pt x="542343" y="166288"/>
                  <a:pt x="540631" y="165779"/>
                  <a:pt x="539796" y="165372"/>
                </a:cubicBezTo>
                <a:cubicBezTo>
                  <a:pt x="538980" y="164985"/>
                  <a:pt x="537513" y="164028"/>
                  <a:pt x="537003" y="162013"/>
                </a:cubicBezTo>
                <a:cubicBezTo>
                  <a:pt x="512587" y="66633"/>
                  <a:pt x="426639" y="0"/>
                  <a:pt x="327954" y="0"/>
                </a:cubicBezTo>
                <a:cubicBezTo>
                  <a:pt x="208968" y="0"/>
                  <a:pt x="112158" y="96683"/>
                  <a:pt x="112158" y="215515"/>
                </a:cubicBezTo>
                <a:cubicBezTo>
                  <a:pt x="112158" y="220035"/>
                  <a:pt x="112300" y="224595"/>
                  <a:pt x="112565" y="229054"/>
                </a:cubicBezTo>
                <a:cubicBezTo>
                  <a:pt x="112912" y="234652"/>
                  <a:pt x="110120" y="239803"/>
                  <a:pt x="105269" y="242490"/>
                </a:cubicBezTo>
                <a:cubicBezTo>
                  <a:pt x="40334" y="278464"/>
                  <a:pt x="0" y="346827"/>
                  <a:pt x="0" y="420892"/>
                </a:cubicBezTo>
                <a:cubicBezTo>
                  <a:pt x="0" y="533291"/>
                  <a:pt x="91532" y="624721"/>
                  <a:pt x="204056" y="624721"/>
                </a:cubicBezTo>
                <a:lnTo>
                  <a:pt x="835730" y="624721"/>
                </a:lnTo>
                <a:cubicBezTo>
                  <a:pt x="885929" y="624721"/>
                  <a:pt x="932602" y="604688"/>
                  <a:pt x="967169" y="568287"/>
                </a:cubicBezTo>
                <a:cubicBezTo>
                  <a:pt x="1001715" y="531907"/>
                  <a:pt x="1019283" y="484227"/>
                  <a:pt x="1016613" y="433982"/>
                </a:cubicBezTo>
                <a:close/>
                <a:moveTo>
                  <a:pt x="952392" y="554281"/>
                </a:moveTo>
                <a:cubicBezTo>
                  <a:pt x="921719" y="586590"/>
                  <a:pt x="880284" y="604362"/>
                  <a:pt x="835730" y="604362"/>
                </a:cubicBezTo>
                <a:lnTo>
                  <a:pt x="204056" y="604362"/>
                </a:lnTo>
                <a:cubicBezTo>
                  <a:pt x="102782" y="604362"/>
                  <a:pt x="20381" y="522053"/>
                  <a:pt x="20381" y="420892"/>
                </a:cubicBezTo>
                <a:cubicBezTo>
                  <a:pt x="20381" y="354218"/>
                  <a:pt x="56700" y="292674"/>
                  <a:pt x="115154" y="260283"/>
                </a:cubicBezTo>
                <a:cubicBezTo>
                  <a:pt x="126771" y="253850"/>
                  <a:pt x="133741" y="241106"/>
                  <a:pt x="132906" y="227791"/>
                </a:cubicBezTo>
                <a:cubicBezTo>
                  <a:pt x="132661" y="223760"/>
                  <a:pt x="132518" y="219628"/>
                  <a:pt x="132518" y="215515"/>
                </a:cubicBezTo>
                <a:cubicBezTo>
                  <a:pt x="132539" y="107900"/>
                  <a:pt x="220198" y="20359"/>
                  <a:pt x="327954" y="20359"/>
                </a:cubicBezTo>
                <a:cubicBezTo>
                  <a:pt x="417325" y="20359"/>
                  <a:pt x="495161" y="80681"/>
                  <a:pt x="517254" y="167062"/>
                </a:cubicBezTo>
                <a:cubicBezTo>
                  <a:pt x="519149" y="174452"/>
                  <a:pt x="524204" y="180539"/>
                  <a:pt x="531113" y="183797"/>
                </a:cubicBezTo>
                <a:cubicBezTo>
                  <a:pt x="538063" y="187074"/>
                  <a:pt x="546053" y="187074"/>
                  <a:pt x="553003" y="183797"/>
                </a:cubicBezTo>
                <a:cubicBezTo>
                  <a:pt x="574505" y="173658"/>
                  <a:pt x="597556" y="168528"/>
                  <a:pt x="621524" y="168528"/>
                </a:cubicBezTo>
                <a:cubicBezTo>
                  <a:pt x="687559" y="168528"/>
                  <a:pt x="746135" y="208064"/>
                  <a:pt x="770755" y="269241"/>
                </a:cubicBezTo>
                <a:cubicBezTo>
                  <a:pt x="775912" y="282067"/>
                  <a:pt x="789445" y="289355"/>
                  <a:pt x="802957" y="286546"/>
                </a:cubicBezTo>
                <a:cubicBezTo>
                  <a:pt x="815512" y="283940"/>
                  <a:pt x="828454" y="282861"/>
                  <a:pt x="841417" y="283309"/>
                </a:cubicBezTo>
                <a:cubicBezTo>
                  <a:pt x="923899" y="286139"/>
                  <a:pt x="991932" y="352792"/>
                  <a:pt x="996273" y="435061"/>
                </a:cubicBezTo>
                <a:cubicBezTo>
                  <a:pt x="998617" y="479667"/>
                  <a:pt x="983046" y="521992"/>
                  <a:pt x="952392" y="554281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7" name="Google Shape;1927;p39"/>
          <p:cNvSpPr/>
          <p:nvPr/>
        </p:nvSpPr>
        <p:spPr>
          <a:xfrm>
            <a:off x="12702169" y="1649180"/>
            <a:ext cx="729088" cy="729088"/>
          </a:xfrm>
          <a:custGeom>
            <a:avLst/>
            <a:gdLst/>
            <a:ahLst/>
            <a:cxnLst/>
            <a:rect l="l" t="t" r="r" b="b"/>
            <a:pathLst>
              <a:path w="729088" h="729088" extrusionOk="0">
                <a:moveTo>
                  <a:pt x="729089" y="364544"/>
                </a:moveTo>
                <a:cubicBezTo>
                  <a:pt x="729089" y="565877"/>
                  <a:pt x="565877" y="729089"/>
                  <a:pt x="364544" y="729089"/>
                </a:cubicBezTo>
                <a:cubicBezTo>
                  <a:pt x="163211" y="729089"/>
                  <a:pt x="0" y="565877"/>
                  <a:pt x="0" y="364544"/>
                </a:cubicBezTo>
                <a:cubicBezTo>
                  <a:pt x="0" y="163211"/>
                  <a:pt x="163211" y="0"/>
                  <a:pt x="364544" y="0"/>
                </a:cubicBezTo>
                <a:cubicBezTo>
                  <a:pt x="565877" y="0"/>
                  <a:pt x="729089" y="163211"/>
                  <a:pt x="729089" y="3645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Google Shape;1928;p39"/>
          <p:cNvSpPr/>
          <p:nvPr/>
        </p:nvSpPr>
        <p:spPr>
          <a:xfrm>
            <a:off x="12694721" y="1641732"/>
            <a:ext cx="743985" cy="743985"/>
          </a:xfrm>
          <a:custGeom>
            <a:avLst/>
            <a:gdLst/>
            <a:ahLst/>
            <a:cxnLst/>
            <a:rect l="l" t="t" r="r" b="b"/>
            <a:pathLst>
              <a:path w="743985" h="743985" extrusionOk="0">
                <a:moveTo>
                  <a:pt x="635029" y="108957"/>
                </a:moveTo>
                <a:cubicBezTo>
                  <a:pt x="564775" y="38687"/>
                  <a:pt x="471356" y="0"/>
                  <a:pt x="371993" y="0"/>
                </a:cubicBezTo>
                <a:cubicBezTo>
                  <a:pt x="272630" y="0"/>
                  <a:pt x="179211" y="38687"/>
                  <a:pt x="108957" y="108957"/>
                </a:cubicBezTo>
                <a:cubicBezTo>
                  <a:pt x="38702" y="179226"/>
                  <a:pt x="0" y="272630"/>
                  <a:pt x="0" y="371993"/>
                </a:cubicBezTo>
                <a:cubicBezTo>
                  <a:pt x="0" y="471356"/>
                  <a:pt x="38687" y="564775"/>
                  <a:pt x="108957" y="635029"/>
                </a:cubicBezTo>
                <a:cubicBezTo>
                  <a:pt x="179226" y="705283"/>
                  <a:pt x="272630" y="743986"/>
                  <a:pt x="371993" y="743986"/>
                </a:cubicBezTo>
                <a:cubicBezTo>
                  <a:pt x="471356" y="743986"/>
                  <a:pt x="564775" y="705298"/>
                  <a:pt x="635029" y="635029"/>
                </a:cubicBezTo>
                <a:cubicBezTo>
                  <a:pt x="705283" y="564760"/>
                  <a:pt x="743986" y="471356"/>
                  <a:pt x="743986" y="371993"/>
                </a:cubicBezTo>
                <a:cubicBezTo>
                  <a:pt x="743986" y="272630"/>
                  <a:pt x="705298" y="179211"/>
                  <a:pt x="635029" y="108957"/>
                </a:cubicBezTo>
                <a:close/>
                <a:moveTo>
                  <a:pt x="624497" y="624497"/>
                </a:moveTo>
                <a:cubicBezTo>
                  <a:pt x="557043" y="691950"/>
                  <a:pt x="467378" y="729089"/>
                  <a:pt x="371993" y="729089"/>
                </a:cubicBezTo>
                <a:cubicBezTo>
                  <a:pt x="276607" y="729089"/>
                  <a:pt x="186927" y="691950"/>
                  <a:pt x="119489" y="624497"/>
                </a:cubicBezTo>
                <a:cubicBezTo>
                  <a:pt x="52035" y="557058"/>
                  <a:pt x="14897" y="467378"/>
                  <a:pt x="14897" y="371993"/>
                </a:cubicBezTo>
                <a:cubicBezTo>
                  <a:pt x="14897" y="276607"/>
                  <a:pt x="52035" y="186927"/>
                  <a:pt x="119489" y="119489"/>
                </a:cubicBezTo>
                <a:cubicBezTo>
                  <a:pt x="186942" y="52035"/>
                  <a:pt x="276607" y="14897"/>
                  <a:pt x="371993" y="14897"/>
                </a:cubicBezTo>
                <a:cubicBezTo>
                  <a:pt x="467378" y="14897"/>
                  <a:pt x="557058" y="52035"/>
                  <a:pt x="624497" y="119489"/>
                </a:cubicBezTo>
                <a:cubicBezTo>
                  <a:pt x="691950" y="186942"/>
                  <a:pt x="729089" y="276607"/>
                  <a:pt x="729089" y="371993"/>
                </a:cubicBezTo>
                <a:cubicBezTo>
                  <a:pt x="729089" y="467378"/>
                  <a:pt x="691950" y="557058"/>
                  <a:pt x="624497" y="624497"/>
                </a:cubicBezTo>
                <a:close/>
                <a:moveTo>
                  <a:pt x="379441" y="664197"/>
                </a:moveTo>
                <a:lnTo>
                  <a:pt x="379441" y="705939"/>
                </a:lnTo>
                <a:cubicBezTo>
                  <a:pt x="379441" y="710050"/>
                  <a:pt x="376104" y="713387"/>
                  <a:pt x="371993" y="713387"/>
                </a:cubicBezTo>
                <a:cubicBezTo>
                  <a:pt x="367881" y="713387"/>
                  <a:pt x="364544" y="710050"/>
                  <a:pt x="364544" y="705939"/>
                </a:cubicBezTo>
                <a:lnTo>
                  <a:pt x="364544" y="664197"/>
                </a:lnTo>
                <a:cubicBezTo>
                  <a:pt x="364544" y="660086"/>
                  <a:pt x="367881" y="656749"/>
                  <a:pt x="371993" y="656749"/>
                </a:cubicBezTo>
                <a:cubicBezTo>
                  <a:pt x="376104" y="656749"/>
                  <a:pt x="379441" y="660086"/>
                  <a:pt x="379441" y="664197"/>
                </a:cubicBezTo>
                <a:close/>
                <a:moveTo>
                  <a:pt x="545424" y="657494"/>
                </a:moveTo>
                <a:cubicBezTo>
                  <a:pt x="547479" y="661054"/>
                  <a:pt x="546258" y="665613"/>
                  <a:pt x="542698" y="667668"/>
                </a:cubicBezTo>
                <a:cubicBezTo>
                  <a:pt x="541521" y="668354"/>
                  <a:pt x="540240" y="668666"/>
                  <a:pt x="538973" y="668666"/>
                </a:cubicBezTo>
                <a:cubicBezTo>
                  <a:pt x="536396" y="668666"/>
                  <a:pt x="533893" y="667326"/>
                  <a:pt x="532523" y="664942"/>
                </a:cubicBezTo>
                <a:lnTo>
                  <a:pt x="511667" y="628832"/>
                </a:lnTo>
                <a:cubicBezTo>
                  <a:pt x="509611" y="625272"/>
                  <a:pt x="510833" y="620713"/>
                  <a:pt x="514393" y="618657"/>
                </a:cubicBezTo>
                <a:cubicBezTo>
                  <a:pt x="517954" y="616602"/>
                  <a:pt x="522512" y="617823"/>
                  <a:pt x="524568" y="621383"/>
                </a:cubicBezTo>
                <a:lnTo>
                  <a:pt x="545424" y="657494"/>
                </a:lnTo>
                <a:close/>
                <a:moveTo>
                  <a:pt x="667668" y="542698"/>
                </a:moveTo>
                <a:cubicBezTo>
                  <a:pt x="666283" y="545081"/>
                  <a:pt x="663780" y="546422"/>
                  <a:pt x="661218" y="546422"/>
                </a:cubicBezTo>
                <a:cubicBezTo>
                  <a:pt x="659952" y="546422"/>
                  <a:pt x="658671" y="546094"/>
                  <a:pt x="657494" y="545424"/>
                </a:cubicBezTo>
                <a:lnTo>
                  <a:pt x="621383" y="524568"/>
                </a:lnTo>
                <a:cubicBezTo>
                  <a:pt x="617823" y="522512"/>
                  <a:pt x="616602" y="517954"/>
                  <a:pt x="618657" y="514393"/>
                </a:cubicBezTo>
                <a:cubicBezTo>
                  <a:pt x="620713" y="510833"/>
                  <a:pt x="625272" y="509611"/>
                  <a:pt x="628832" y="511667"/>
                </a:cubicBezTo>
                <a:lnTo>
                  <a:pt x="664942" y="532523"/>
                </a:lnTo>
                <a:cubicBezTo>
                  <a:pt x="668503" y="534579"/>
                  <a:pt x="669724" y="539137"/>
                  <a:pt x="667668" y="542698"/>
                </a:cubicBezTo>
                <a:close/>
                <a:moveTo>
                  <a:pt x="713402" y="371993"/>
                </a:moveTo>
                <a:cubicBezTo>
                  <a:pt x="713402" y="376104"/>
                  <a:pt x="710065" y="379441"/>
                  <a:pt x="705954" y="379441"/>
                </a:cubicBezTo>
                <a:lnTo>
                  <a:pt x="664212" y="379441"/>
                </a:lnTo>
                <a:cubicBezTo>
                  <a:pt x="660101" y="379441"/>
                  <a:pt x="656764" y="376104"/>
                  <a:pt x="656764" y="371993"/>
                </a:cubicBezTo>
                <a:cubicBezTo>
                  <a:pt x="656764" y="367881"/>
                  <a:pt x="660101" y="364544"/>
                  <a:pt x="664212" y="364544"/>
                </a:cubicBezTo>
                <a:lnTo>
                  <a:pt x="705954" y="364544"/>
                </a:lnTo>
                <a:cubicBezTo>
                  <a:pt x="710065" y="364544"/>
                  <a:pt x="713402" y="367881"/>
                  <a:pt x="713402" y="371993"/>
                </a:cubicBezTo>
                <a:close/>
                <a:moveTo>
                  <a:pt x="618642" y="229592"/>
                </a:moveTo>
                <a:cubicBezTo>
                  <a:pt x="616587" y="226032"/>
                  <a:pt x="617808" y="221474"/>
                  <a:pt x="621369" y="219418"/>
                </a:cubicBezTo>
                <a:lnTo>
                  <a:pt x="657479" y="198562"/>
                </a:lnTo>
                <a:cubicBezTo>
                  <a:pt x="661039" y="196506"/>
                  <a:pt x="665598" y="197728"/>
                  <a:pt x="667653" y="201288"/>
                </a:cubicBezTo>
                <a:cubicBezTo>
                  <a:pt x="669709" y="204849"/>
                  <a:pt x="668488" y="209407"/>
                  <a:pt x="664927" y="211463"/>
                </a:cubicBezTo>
                <a:lnTo>
                  <a:pt x="628817" y="232319"/>
                </a:lnTo>
                <a:cubicBezTo>
                  <a:pt x="627640" y="232989"/>
                  <a:pt x="626359" y="233317"/>
                  <a:pt x="625093" y="233317"/>
                </a:cubicBezTo>
                <a:cubicBezTo>
                  <a:pt x="622531" y="233317"/>
                  <a:pt x="620028" y="231976"/>
                  <a:pt x="618642" y="229592"/>
                </a:cubicBezTo>
                <a:close/>
                <a:moveTo>
                  <a:pt x="545424" y="86492"/>
                </a:moveTo>
                <a:lnTo>
                  <a:pt x="524568" y="122602"/>
                </a:lnTo>
                <a:cubicBezTo>
                  <a:pt x="523182" y="124986"/>
                  <a:pt x="520680" y="126327"/>
                  <a:pt x="518117" y="126327"/>
                </a:cubicBezTo>
                <a:cubicBezTo>
                  <a:pt x="516851" y="126327"/>
                  <a:pt x="515570" y="125999"/>
                  <a:pt x="514393" y="125328"/>
                </a:cubicBezTo>
                <a:cubicBezTo>
                  <a:pt x="510833" y="123273"/>
                  <a:pt x="509611" y="118714"/>
                  <a:pt x="511667" y="115154"/>
                </a:cubicBezTo>
                <a:lnTo>
                  <a:pt x="532523" y="79043"/>
                </a:lnTo>
                <a:cubicBezTo>
                  <a:pt x="534579" y="75483"/>
                  <a:pt x="539137" y="74262"/>
                  <a:pt x="542698" y="76317"/>
                </a:cubicBezTo>
                <a:cubicBezTo>
                  <a:pt x="546258" y="78373"/>
                  <a:pt x="547479" y="82932"/>
                  <a:pt x="545424" y="86492"/>
                </a:cubicBezTo>
                <a:close/>
                <a:moveTo>
                  <a:pt x="364544" y="79788"/>
                </a:moveTo>
                <a:lnTo>
                  <a:pt x="364544" y="38047"/>
                </a:lnTo>
                <a:cubicBezTo>
                  <a:pt x="364544" y="33935"/>
                  <a:pt x="367881" y="30598"/>
                  <a:pt x="371993" y="30598"/>
                </a:cubicBezTo>
                <a:cubicBezTo>
                  <a:pt x="376104" y="30598"/>
                  <a:pt x="379441" y="33935"/>
                  <a:pt x="379441" y="38047"/>
                </a:cubicBezTo>
                <a:lnTo>
                  <a:pt x="379441" y="79788"/>
                </a:lnTo>
                <a:cubicBezTo>
                  <a:pt x="379441" y="83900"/>
                  <a:pt x="376104" y="87237"/>
                  <a:pt x="371993" y="87237"/>
                </a:cubicBezTo>
                <a:cubicBezTo>
                  <a:pt x="367881" y="87237"/>
                  <a:pt x="364544" y="83900"/>
                  <a:pt x="364544" y="79788"/>
                </a:cubicBezTo>
                <a:close/>
                <a:moveTo>
                  <a:pt x="232319" y="115169"/>
                </a:moveTo>
                <a:cubicBezTo>
                  <a:pt x="234374" y="118729"/>
                  <a:pt x="233153" y="123288"/>
                  <a:pt x="229592" y="125343"/>
                </a:cubicBezTo>
                <a:cubicBezTo>
                  <a:pt x="228416" y="126014"/>
                  <a:pt x="227134" y="126341"/>
                  <a:pt x="225868" y="126341"/>
                </a:cubicBezTo>
                <a:cubicBezTo>
                  <a:pt x="223291" y="126341"/>
                  <a:pt x="220788" y="125001"/>
                  <a:pt x="219418" y="122617"/>
                </a:cubicBezTo>
                <a:lnTo>
                  <a:pt x="198562" y="86507"/>
                </a:lnTo>
                <a:cubicBezTo>
                  <a:pt x="196506" y="82946"/>
                  <a:pt x="197728" y="78388"/>
                  <a:pt x="201288" y="76332"/>
                </a:cubicBezTo>
                <a:cubicBezTo>
                  <a:pt x="204849" y="74276"/>
                  <a:pt x="209407" y="75498"/>
                  <a:pt x="211463" y="79058"/>
                </a:cubicBezTo>
                <a:lnTo>
                  <a:pt x="232319" y="115169"/>
                </a:lnTo>
                <a:close/>
                <a:moveTo>
                  <a:pt x="125343" y="229592"/>
                </a:moveTo>
                <a:cubicBezTo>
                  <a:pt x="123958" y="231976"/>
                  <a:pt x="121455" y="233317"/>
                  <a:pt x="118893" y="233317"/>
                </a:cubicBezTo>
                <a:cubicBezTo>
                  <a:pt x="117627" y="233317"/>
                  <a:pt x="116346" y="232989"/>
                  <a:pt x="115169" y="232319"/>
                </a:cubicBezTo>
                <a:lnTo>
                  <a:pt x="79058" y="211463"/>
                </a:lnTo>
                <a:cubicBezTo>
                  <a:pt x="75498" y="209407"/>
                  <a:pt x="74276" y="204849"/>
                  <a:pt x="76332" y="201288"/>
                </a:cubicBezTo>
                <a:cubicBezTo>
                  <a:pt x="78388" y="197728"/>
                  <a:pt x="82946" y="196506"/>
                  <a:pt x="86507" y="198562"/>
                </a:cubicBezTo>
                <a:lnTo>
                  <a:pt x="122617" y="219418"/>
                </a:lnTo>
                <a:cubicBezTo>
                  <a:pt x="126178" y="221474"/>
                  <a:pt x="127399" y="226032"/>
                  <a:pt x="125343" y="229592"/>
                </a:cubicBezTo>
                <a:close/>
                <a:moveTo>
                  <a:pt x="79788" y="379441"/>
                </a:moveTo>
                <a:lnTo>
                  <a:pt x="38047" y="379441"/>
                </a:lnTo>
                <a:cubicBezTo>
                  <a:pt x="33935" y="379441"/>
                  <a:pt x="30598" y="376104"/>
                  <a:pt x="30598" y="371993"/>
                </a:cubicBezTo>
                <a:cubicBezTo>
                  <a:pt x="30598" y="367881"/>
                  <a:pt x="33935" y="364544"/>
                  <a:pt x="38047" y="364544"/>
                </a:cubicBezTo>
                <a:lnTo>
                  <a:pt x="79788" y="364544"/>
                </a:lnTo>
                <a:cubicBezTo>
                  <a:pt x="83900" y="364544"/>
                  <a:pt x="87237" y="367881"/>
                  <a:pt x="87237" y="371993"/>
                </a:cubicBezTo>
                <a:cubicBezTo>
                  <a:pt x="87237" y="376104"/>
                  <a:pt x="83900" y="379441"/>
                  <a:pt x="79788" y="379441"/>
                </a:cubicBezTo>
                <a:close/>
                <a:moveTo>
                  <a:pt x="125343" y="514393"/>
                </a:moveTo>
                <a:cubicBezTo>
                  <a:pt x="127399" y="517954"/>
                  <a:pt x="126178" y="522512"/>
                  <a:pt x="122617" y="524568"/>
                </a:cubicBezTo>
                <a:lnTo>
                  <a:pt x="86507" y="545424"/>
                </a:lnTo>
                <a:cubicBezTo>
                  <a:pt x="85330" y="546109"/>
                  <a:pt x="84049" y="546422"/>
                  <a:pt x="82783" y="546422"/>
                </a:cubicBezTo>
                <a:cubicBezTo>
                  <a:pt x="80205" y="546422"/>
                  <a:pt x="77703" y="545081"/>
                  <a:pt x="76332" y="542698"/>
                </a:cubicBezTo>
                <a:cubicBezTo>
                  <a:pt x="74276" y="539137"/>
                  <a:pt x="75498" y="534579"/>
                  <a:pt x="79058" y="532523"/>
                </a:cubicBezTo>
                <a:lnTo>
                  <a:pt x="115169" y="511667"/>
                </a:lnTo>
                <a:cubicBezTo>
                  <a:pt x="118729" y="509611"/>
                  <a:pt x="123288" y="510833"/>
                  <a:pt x="125343" y="514393"/>
                </a:cubicBezTo>
                <a:close/>
                <a:moveTo>
                  <a:pt x="232319" y="628817"/>
                </a:moveTo>
                <a:lnTo>
                  <a:pt x="211463" y="664927"/>
                </a:lnTo>
                <a:cubicBezTo>
                  <a:pt x="210077" y="667311"/>
                  <a:pt x="207575" y="668652"/>
                  <a:pt x="205012" y="668652"/>
                </a:cubicBezTo>
                <a:cubicBezTo>
                  <a:pt x="203746" y="668652"/>
                  <a:pt x="202465" y="668324"/>
                  <a:pt x="201288" y="667653"/>
                </a:cubicBezTo>
                <a:cubicBezTo>
                  <a:pt x="197728" y="665598"/>
                  <a:pt x="196506" y="661039"/>
                  <a:pt x="198562" y="657479"/>
                </a:cubicBezTo>
                <a:lnTo>
                  <a:pt x="219418" y="621369"/>
                </a:lnTo>
                <a:cubicBezTo>
                  <a:pt x="221474" y="617808"/>
                  <a:pt x="226032" y="616587"/>
                  <a:pt x="229592" y="618642"/>
                </a:cubicBezTo>
                <a:cubicBezTo>
                  <a:pt x="233153" y="620713"/>
                  <a:pt x="234374" y="625257"/>
                  <a:pt x="232319" y="628817"/>
                </a:cubicBezTo>
                <a:close/>
                <a:moveTo>
                  <a:pt x="502878" y="371993"/>
                </a:moveTo>
                <a:cubicBezTo>
                  <a:pt x="502878" y="376104"/>
                  <a:pt x="499541" y="379441"/>
                  <a:pt x="495429" y="379441"/>
                </a:cubicBezTo>
                <a:lnTo>
                  <a:pt x="371993" y="379441"/>
                </a:lnTo>
                <a:cubicBezTo>
                  <a:pt x="367881" y="379441"/>
                  <a:pt x="364544" y="376104"/>
                  <a:pt x="364544" y="371993"/>
                </a:cubicBezTo>
                <a:lnTo>
                  <a:pt x="364544" y="161647"/>
                </a:lnTo>
                <a:cubicBezTo>
                  <a:pt x="364544" y="157536"/>
                  <a:pt x="367881" y="154199"/>
                  <a:pt x="371993" y="154199"/>
                </a:cubicBezTo>
                <a:cubicBezTo>
                  <a:pt x="376104" y="154199"/>
                  <a:pt x="379441" y="157536"/>
                  <a:pt x="379441" y="161647"/>
                </a:cubicBezTo>
                <a:lnTo>
                  <a:pt x="379441" y="364544"/>
                </a:lnTo>
                <a:lnTo>
                  <a:pt x="495429" y="364544"/>
                </a:lnTo>
                <a:cubicBezTo>
                  <a:pt x="499556" y="364544"/>
                  <a:pt x="502878" y="367881"/>
                  <a:pt x="502878" y="371993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9" name="Google Shape;1929;p39"/>
          <p:cNvSpPr/>
          <p:nvPr/>
        </p:nvSpPr>
        <p:spPr>
          <a:xfrm>
            <a:off x="13909935" y="1641724"/>
            <a:ext cx="822054" cy="743466"/>
          </a:xfrm>
          <a:custGeom>
            <a:avLst/>
            <a:gdLst/>
            <a:ahLst/>
            <a:cxnLst/>
            <a:rect l="l" t="t" r="r" b="b"/>
            <a:pathLst>
              <a:path w="822054" h="743466" extrusionOk="0">
                <a:moveTo>
                  <a:pt x="822055" y="287495"/>
                </a:moveTo>
                <a:cubicBezTo>
                  <a:pt x="822055" y="324086"/>
                  <a:pt x="794392" y="354315"/>
                  <a:pt x="758882" y="358419"/>
                </a:cubicBezTo>
                <a:lnTo>
                  <a:pt x="758882" y="557462"/>
                </a:lnTo>
                <a:cubicBezTo>
                  <a:pt x="758882" y="564533"/>
                  <a:pt x="754860" y="570681"/>
                  <a:pt x="748381" y="573499"/>
                </a:cubicBezTo>
                <a:cubicBezTo>
                  <a:pt x="746073" y="574504"/>
                  <a:pt x="743682" y="574999"/>
                  <a:pt x="741325" y="574999"/>
                </a:cubicBezTo>
                <a:cubicBezTo>
                  <a:pt x="737039" y="574999"/>
                  <a:pt x="732851" y="573384"/>
                  <a:pt x="729521" y="570301"/>
                </a:cubicBezTo>
                <a:cubicBezTo>
                  <a:pt x="692231" y="535639"/>
                  <a:pt x="584943" y="455056"/>
                  <a:pt x="394501" y="455056"/>
                </a:cubicBezTo>
                <a:cubicBezTo>
                  <a:pt x="394468" y="455056"/>
                  <a:pt x="394435" y="455039"/>
                  <a:pt x="394402" y="455039"/>
                </a:cubicBezTo>
                <a:lnTo>
                  <a:pt x="257604" y="455039"/>
                </a:lnTo>
                <a:lnTo>
                  <a:pt x="338219" y="713798"/>
                </a:lnTo>
                <a:cubicBezTo>
                  <a:pt x="340411" y="720819"/>
                  <a:pt x="339158" y="728237"/>
                  <a:pt x="334806" y="734154"/>
                </a:cubicBezTo>
                <a:cubicBezTo>
                  <a:pt x="330454" y="740071"/>
                  <a:pt x="323744" y="743466"/>
                  <a:pt x="316392" y="743466"/>
                </a:cubicBezTo>
                <a:lnTo>
                  <a:pt x="226067" y="743466"/>
                </a:lnTo>
                <a:cubicBezTo>
                  <a:pt x="216011" y="743466"/>
                  <a:pt x="207224" y="737005"/>
                  <a:pt x="204240" y="727396"/>
                </a:cubicBezTo>
                <a:lnTo>
                  <a:pt x="116932" y="447210"/>
                </a:lnTo>
                <a:cubicBezTo>
                  <a:pt x="47874" y="425338"/>
                  <a:pt x="0" y="360331"/>
                  <a:pt x="0" y="287495"/>
                </a:cubicBezTo>
                <a:cubicBezTo>
                  <a:pt x="0" y="242745"/>
                  <a:pt x="17442" y="200682"/>
                  <a:pt x="49078" y="169019"/>
                </a:cubicBezTo>
                <a:cubicBezTo>
                  <a:pt x="80730" y="137372"/>
                  <a:pt x="122818" y="119950"/>
                  <a:pt x="167593" y="119950"/>
                </a:cubicBezTo>
                <a:lnTo>
                  <a:pt x="394484" y="119950"/>
                </a:lnTo>
                <a:cubicBezTo>
                  <a:pt x="394501" y="119950"/>
                  <a:pt x="394501" y="119950"/>
                  <a:pt x="394517" y="119950"/>
                </a:cubicBezTo>
                <a:cubicBezTo>
                  <a:pt x="584943" y="119950"/>
                  <a:pt x="692231" y="39351"/>
                  <a:pt x="729521" y="4705"/>
                </a:cubicBezTo>
                <a:cubicBezTo>
                  <a:pt x="734681" y="-91"/>
                  <a:pt x="741902" y="-1328"/>
                  <a:pt x="748381" y="1491"/>
                </a:cubicBezTo>
                <a:cubicBezTo>
                  <a:pt x="754860" y="4326"/>
                  <a:pt x="758882" y="10474"/>
                  <a:pt x="758882" y="17528"/>
                </a:cubicBezTo>
                <a:lnTo>
                  <a:pt x="758882" y="216587"/>
                </a:lnTo>
                <a:cubicBezTo>
                  <a:pt x="794392" y="220691"/>
                  <a:pt x="822055" y="250904"/>
                  <a:pt x="822055" y="287495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0" name="Google Shape;1930;p39"/>
          <p:cNvSpPr/>
          <p:nvPr/>
        </p:nvSpPr>
        <p:spPr>
          <a:xfrm>
            <a:off x="13926420" y="1658221"/>
            <a:ext cx="789083" cy="710486"/>
          </a:xfrm>
          <a:custGeom>
            <a:avLst/>
            <a:gdLst/>
            <a:ahLst/>
            <a:cxnLst/>
            <a:rect l="l" t="t" r="r" b="b"/>
            <a:pathLst>
              <a:path w="789083" h="710486" extrusionOk="0">
                <a:moveTo>
                  <a:pt x="306006" y="702213"/>
                </a:moveTo>
                <a:cubicBezTo>
                  <a:pt x="306616" y="704158"/>
                  <a:pt x="306253" y="706234"/>
                  <a:pt x="305050" y="707883"/>
                </a:cubicBezTo>
                <a:cubicBezTo>
                  <a:pt x="303830" y="709547"/>
                  <a:pt x="301950" y="710487"/>
                  <a:pt x="299906" y="710487"/>
                </a:cubicBezTo>
                <a:lnTo>
                  <a:pt x="209582" y="710487"/>
                </a:lnTo>
                <a:cubicBezTo>
                  <a:pt x="206779" y="710487"/>
                  <a:pt x="204323" y="708690"/>
                  <a:pt x="203482" y="706004"/>
                </a:cubicBezTo>
                <a:lnTo>
                  <a:pt x="119207" y="435477"/>
                </a:lnTo>
                <a:cubicBezTo>
                  <a:pt x="129676" y="437504"/>
                  <a:pt x="140342" y="438542"/>
                  <a:pt x="151107" y="438542"/>
                </a:cubicBezTo>
                <a:lnTo>
                  <a:pt x="223842" y="438542"/>
                </a:lnTo>
                <a:lnTo>
                  <a:pt x="306006" y="702213"/>
                </a:lnTo>
                <a:close/>
                <a:moveTo>
                  <a:pt x="299544" y="422060"/>
                </a:moveTo>
                <a:lnTo>
                  <a:pt x="299544" y="119936"/>
                </a:lnTo>
                <a:lnTo>
                  <a:pt x="151107" y="119936"/>
                </a:lnTo>
                <a:cubicBezTo>
                  <a:pt x="110734" y="119936"/>
                  <a:pt x="72784" y="135644"/>
                  <a:pt x="44247" y="164175"/>
                </a:cubicBezTo>
                <a:cubicBezTo>
                  <a:pt x="15727" y="192723"/>
                  <a:pt x="0" y="230649"/>
                  <a:pt x="0" y="270998"/>
                </a:cubicBezTo>
                <a:cubicBezTo>
                  <a:pt x="0" y="338032"/>
                  <a:pt x="44956" y="397732"/>
                  <a:pt x="109300" y="416192"/>
                </a:cubicBezTo>
                <a:cubicBezTo>
                  <a:pt x="122834" y="420082"/>
                  <a:pt x="136897" y="422060"/>
                  <a:pt x="151107" y="422060"/>
                </a:cubicBezTo>
                <a:lnTo>
                  <a:pt x="299544" y="422060"/>
                </a:lnTo>
                <a:close/>
                <a:moveTo>
                  <a:pt x="377982" y="119936"/>
                </a:moveTo>
                <a:lnTo>
                  <a:pt x="316029" y="119936"/>
                </a:lnTo>
                <a:lnTo>
                  <a:pt x="316029" y="422060"/>
                </a:lnTo>
                <a:lnTo>
                  <a:pt x="377999" y="422060"/>
                </a:lnTo>
                <a:cubicBezTo>
                  <a:pt x="378032" y="422060"/>
                  <a:pt x="378065" y="422076"/>
                  <a:pt x="378098" y="422076"/>
                </a:cubicBezTo>
                <a:cubicBezTo>
                  <a:pt x="500338" y="422093"/>
                  <a:pt x="589575" y="454547"/>
                  <a:pt x="648857" y="487726"/>
                </a:cubicBezTo>
                <a:lnTo>
                  <a:pt x="648857" y="54270"/>
                </a:lnTo>
                <a:cubicBezTo>
                  <a:pt x="589558" y="87465"/>
                  <a:pt x="500289" y="119936"/>
                  <a:pt x="378015" y="119936"/>
                </a:cubicBezTo>
                <a:cubicBezTo>
                  <a:pt x="377999" y="119936"/>
                  <a:pt x="377999" y="119936"/>
                  <a:pt x="377982" y="119936"/>
                </a:cubicBezTo>
                <a:close/>
                <a:moveTo>
                  <a:pt x="725301" y="108"/>
                </a:moveTo>
                <a:cubicBezTo>
                  <a:pt x="724724" y="-155"/>
                  <a:pt x="724411" y="125"/>
                  <a:pt x="724246" y="290"/>
                </a:cubicBezTo>
                <a:cubicBezTo>
                  <a:pt x="712014" y="11663"/>
                  <a:pt x="692495" y="27815"/>
                  <a:pt x="665343" y="44578"/>
                </a:cubicBezTo>
                <a:lnTo>
                  <a:pt x="665343" y="497418"/>
                </a:lnTo>
                <a:cubicBezTo>
                  <a:pt x="692495" y="514197"/>
                  <a:pt x="712014" y="530350"/>
                  <a:pt x="724262" y="541723"/>
                </a:cubicBezTo>
                <a:cubicBezTo>
                  <a:pt x="724411" y="541871"/>
                  <a:pt x="724724" y="542151"/>
                  <a:pt x="725301" y="541904"/>
                </a:cubicBezTo>
                <a:cubicBezTo>
                  <a:pt x="725911" y="541624"/>
                  <a:pt x="725911" y="541179"/>
                  <a:pt x="725911" y="540965"/>
                </a:cubicBezTo>
                <a:lnTo>
                  <a:pt x="725911" y="270998"/>
                </a:lnTo>
                <a:lnTo>
                  <a:pt x="725911" y="1031"/>
                </a:lnTo>
                <a:cubicBezTo>
                  <a:pt x="725911" y="817"/>
                  <a:pt x="725911" y="372"/>
                  <a:pt x="725301" y="108"/>
                </a:cubicBezTo>
                <a:close/>
                <a:moveTo>
                  <a:pt x="742397" y="216705"/>
                </a:moveTo>
                <a:lnTo>
                  <a:pt x="742397" y="270998"/>
                </a:lnTo>
                <a:lnTo>
                  <a:pt x="742397" y="325308"/>
                </a:lnTo>
                <a:cubicBezTo>
                  <a:pt x="768790" y="321319"/>
                  <a:pt x="789084" y="298491"/>
                  <a:pt x="789084" y="270998"/>
                </a:cubicBezTo>
                <a:cubicBezTo>
                  <a:pt x="789084" y="243522"/>
                  <a:pt x="768790" y="220693"/>
                  <a:pt x="742397" y="21670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1" name="Google Shape;1931;p39"/>
          <p:cNvSpPr/>
          <p:nvPr/>
        </p:nvSpPr>
        <p:spPr>
          <a:xfrm>
            <a:off x="13909935" y="1641724"/>
            <a:ext cx="822054" cy="743466"/>
          </a:xfrm>
          <a:custGeom>
            <a:avLst/>
            <a:gdLst/>
            <a:ahLst/>
            <a:cxnLst/>
            <a:rect l="l" t="t" r="r" b="b"/>
            <a:pathLst>
              <a:path w="822054" h="743466" extrusionOk="0">
                <a:moveTo>
                  <a:pt x="758882" y="216587"/>
                </a:moveTo>
                <a:lnTo>
                  <a:pt x="758882" y="17528"/>
                </a:lnTo>
                <a:cubicBezTo>
                  <a:pt x="758882" y="10474"/>
                  <a:pt x="754860" y="4326"/>
                  <a:pt x="748381" y="1491"/>
                </a:cubicBezTo>
                <a:cubicBezTo>
                  <a:pt x="741902" y="-1328"/>
                  <a:pt x="734681" y="-91"/>
                  <a:pt x="729521" y="4705"/>
                </a:cubicBezTo>
                <a:cubicBezTo>
                  <a:pt x="692231" y="39351"/>
                  <a:pt x="584943" y="119950"/>
                  <a:pt x="394517" y="119950"/>
                </a:cubicBezTo>
                <a:cubicBezTo>
                  <a:pt x="394501" y="119950"/>
                  <a:pt x="394501" y="119950"/>
                  <a:pt x="394484" y="119950"/>
                </a:cubicBezTo>
                <a:lnTo>
                  <a:pt x="167593" y="119950"/>
                </a:lnTo>
                <a:cubicBezTo>
                  <a:pt x="122818" y="119950"/>
                  <a:pt x="80730" y="137372"/>
                  <a:pt x="49078" y="169019"/>
                </a:cubicBezTo>
                <a:cubicBezTo>
                  <a:pt x="17442" y="200682"/>
                  <a:pt x="0" y="242745"/>
                  <a:pt x="0" y="287495"/>
                </a:cubicBezTo>
                <a:cubicBezTo>
                  <a:pt x="0" y="360331"/>
                  <a:pt x="47874" y="425338"/>
                  <a:pt x="116932" y="447210"/>
                </a:cubicBezTo>
                <a:lnTo>
                  <a:pt x="204240" y="727396"/>
                </a:lnTo>
                <a:cubicBezTo>
                  <a:pt x="207224" y="737005"/>
                  <a:pt x="216011" y="743466"/>
                  <a:pt x="226067" y="743466"/>
                </a:cubicBezTo>
                <a:lnTo>
                  <a:pt x="316392" y="743466"/>
                </a:lnTo>
                <a:cubicBezTo>
                  <a:pt x="323744" y="743466"/>
                  <a:pt x="330454" y="740071"/>
                  <a:pt x="334806" y="734154"/>
                </a:cubicBezTo>
                <a:cubicBezTo>
                  <a:pt x="339158" y="728237"/>
                  <a:pt x="340411" y="720819"/>
                  <a:pt x="338219" y="713798"/>
                </a:cubicBezTo>
                <a:lnTo>
                  <a:pt x="257604" y="455039"/>
                </a:lnTo>
                <a:lnTo>
                  <a:pt x="394402" y="455039"/>
                </a:lnTo>
                <a:cubicBezTo>
                  <a:pt x="394435" y="455039"/>
                  <a:pt x="394468" y="455056"/>
                  <a:pt x="394501" y="455056"/>
                </a:cubicBezTo>
                <a:cubicBezTo>
                  <a:pt x="584943" y="455056"/>
                  <a:pt x="692231" y="535639"/>
                  <a:pt x="729521" y="570301"/>
                </a:cubicBezTo>
                <a:cubicBezTo>
                  <a:pt x="732851" y="573384"/>
                  <a:pt x="737039" y="574999"/>
                  <a:pt x="741325" y="574999"/>
                </a:cubicBezTo>
                <a:cubicBezTo>
                  <a:pt x="743682" y="574999"/>
                  <a:pt x="746073" y="574504"/>
                  <a:pt x="748381" y="573499"/>
                </a:cubicBezTo>
                <a:cubicBezTo>
                  <a:pt x="754860" y="570681"/>
                  <a:pt x="758882" y="564533"/>
                  <a:pt x="758882" y="557462"/>
                </a:cubicBezTo>
                <a:lnTo>
                  <a:pt x="758882" y="358419"/>
                </a:lnTo>
                <a:cubicBezTo>
                  <a:pt x="794392" y="354315"/>
                  <a:pt x="822055" y="324086"/>
                  <a:pt x="822055" y="287495"/>
                </a:cubicBezTo>
                <a:cubicBezTo>
                  <a:pt x="822055" y="250904"/>
                  <a:pt x="794392" y="220691"/>
                  <a:pt x="758882" y="216587"/>
                </a:cubicBezTo>
                <a:close/>
                <a:moveTo>
                  <a:pt x="322492" y="718710"/>
                </a:moveTo>
                <a:cubicBezTo>
                  <a:pt x="323102" y="720655"/>
                  <a:pt x="322739" y="722731"/>
                  <a:pt x="321535" y="724380"/>
                </a:cubicBezTo>
                <a:cubicBezTo>
                  <a:pt x="320315" y="726044"/>
                  <a:pt x="318436" y="726984"/>
                  <a:pt x="316392" y="726984"/>
                </a:cubicBezTo>
                <a:lnTo>
                  <a:pt x="226067" y="726984"/>
                </a:lnTo>
                <a:cubicBezTo>
                  <a:pt x="223265" y="726984"/>
                  <a:pt x="220808" y="725187"/>
                  <a:pt x="219968" y="722501"/>
                </a:cubicBezTo>
                <a:lnTo>
                  <a:pt x="135693" y="451974"/>
                </a:lnTo>
                <a:cubicBezTo>
                  <a:pt x="146161" y="454001"/>
                  <a:pt x="156828" y="455039"/>
                  <a:pt x="167593" y="455039"/>
                </a:cubicBezTo>
                <a:lnTo>
                  <a:pt x="240327" y="455039"/>
                </a:lnTo>
                <a:lnTo>
                  <a:pt x="322492" y="718710"/>
                </a:lnTo>
                <a:close/>
                <a:moveTo>
                  <a:pt x="316029" y="438557"/>
                </a:moveTo>
                <a:lnTo>
                  <a:pt x="167593" y="438557"/>
                </a:lnTo>
                <a:cubicBezTo>
                  <a:pt x="153382" y="438557"/>
                  <a:pt x="139320" y="436579"/>
                  <a:pt x="125785" y="432689"/>
                </a:cubicBezTo>
                <a:cubicBezTo>
                  <a:pt x="61442" y="414229"/>
                  <a:pt x="16486" y="354529"/>
                  <a:pt x="16486" y="287495"/>
                </a:cubicBezTo>
                <a:cubicBezTo>
                  <a:pt x="16486" y="247146"/>
                  <a:pt x="32213" y="209220"/>
                  <a:pt x="60733" y="180672"/>
                </a:cubicBezTo>
                <a:cubicBezTo>
                  <a:pt x="89270" y="152141"/>
                  <a:pt x="127219" y="136433"/>
                  <a:pt x="167593" y="136433"/>
                </a:cubicBezTo>
                <a:lnTo>
                  <a:pt x="316029" y="136433"/>
                </a:lnTo>
                <a:lnTo>
                  <a:pt x="316029" y="438557"/>
                </a:lnTo>
                <a:close/>
                <a:moveTo>
                  <a:pt x="665343" y="504223"/>
                </a:moveTo>
                <a:cubicBezTo>
                  <a:pt x="606061" y="471044"/>
                  <a:pt x="516824" y="438590"/>
                  <a:pt x="394583" y="438573"/>
                </a:cubicBezTo>
                <a:cubicBezTo>
                  <a:pt x="394550" y="438573"/>
                  <a:pt x="394517" y="438557"/>
                  <a:pt x="394484" y="438557"/>
                </a:cubicBezTo>
                <a:lnTo>
                  <a:pt x="332515" y="438557"/>
                </a:lnTo>
                <a:lnTo>
                  <a:pt x="332515" y="136433"/>
                </a:lnTo>
                <a:lnTo>
                  <a:pt x="394468" y="136433"/>
                </a:lnTo>
                <a:cubicBezTo>
                  <a:pt x="394484" y="136433"/>
                  <a:pt x="394484" y="136433"/>
                  <a:pt x="394501" y="136433"/>
                </a:cubicBezTo>
                <a:cubicBezTo>
                  <a:pt x="516774" y="136433"/>
                  <a:pt x="606044" y="103962"/>
                  <a:pt x="665343" y="70767"/>
                </a:cubicBezTo>
                <a:lnTo>
                  <a:pt x="665343" y="504223"/>
                </a:lnTo>
                <a:close/>
                <a:moveTo>
                  <a:pt x="742397" y="287495"/>
                </a:moveTo>
                <a:lnTo>
                  <a:pt x="742397" y="557462"/>
                </a:lnTo>
                <a:cubicBezTo>
                  <a:pt x="742397" y="557676"/>
                  <a:pt x="742397" y="558121"/>
                  <a:pt x="741787" y="558401"/>
                </a:cubicBezTo>
                <a:cubicBezTo>
                  <a:pt x="741210" y="558648"/>
                  <a:pt x="740896" y="558368"/>
                  <a:pt x="740748" y="558220"/>
                </a:cubicBezTo>
                <a:cubicBezTo>
                  <a:pt x="728499" y="546847"/>
                  <a:pt x="708980" y="530694"/>
                  <a:pt x="681828" y="513915"/>
                </a:cubicBezTo>
                <a:lnTo>
                  <a:pt x="681828" y="61075"/>
                </a:lnTo>
                <a:cubicBezTo>
                  <a:pt x="708980" y="44312"/>
                  <a:pt x="728499" y="28160"/>
                  <a:pt x="740732" y="16787"/>
                </a:cubicBezTo>
                <a:cubicBezTo>
                  <a:pt x="740896" y="16622"/>
                  <a:pt x="741210" y="16342"/>
                  <a:pt x="741787" y="16605"/>
                </a:cubicBezTo>
                <a:cubicBezTo>
                  <a:pt x="742397" y="16869"/>
                  <a:pt x="742397" y="17314"/>
                  <a:pt x="742397" y="17528"/>
                </a:cubicBezTo>
                <a:lnTo>
                  <a:pt x="742397" y="287495"/>
                </a:lnTo>
                <a:close/>
                <a:moveTo>
                  <a:pt x="758882" y="341805"/>
                </a:moveTo>
                <a:lnTo>
                  <a:pt x="758882" y="287495"/>
                </a:lnTo>
                <a:lnTo>
                  <a:pt x="758882" y="233202"/>
                </a:lnTo>
                <a:cubicBezTo>
                  <a:pt x="785276" y="237190"/>
                  <a:pt x="805569" y="260019"/>
                  <a:pt x="805569" y="287495"/>
                </a:cubicBezTo>
                <a:cubicBezTo>
                  <a:pt x="805569" y="314988"/>
                  <a:pt x="785276" y="337816"/>
                  <a:pt x="758882" y="341805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2" name="Google Shape;1932;p39"/>
          <p:cNvSpPr/>
          <p:nvPr/>
        </p:nvSpPr>
        <p:spPr>
          <a:xfrm>
            <a:off x="15204421" y="1641732"/>
            <a:ext cx="496053" cy="743255"/>
          </a:xfrm>
          <a:custGeom>
            <a:avLst/>
            <a:gdLst/>
            <a:ahLst/>
            <a:cxnLst/>
            <a:rect l="l" t="t" r="r" b="b"/>
            <a:pathLst>
              <a:path w="496053" h="743255" extrusionOk="0">
                <a:moveTo>
                  <a:pt x="496054" y="246218"/>
                </a:moveTo>
                <a:cubicBezTo>
                  <a:pt x="496054" y="307251"/>
                  <a:pt x="467946" y="360552"/>
                  <a:pt x="440776" y="412110"/>
                </a:cubicBezTo>
                <a:cubicBezTo>
                  <a:pt x="435250" y="422583"/>
                  <a:pt x="429545" y="433428"/>
                  <a:pt x="424227" y="444050"/>
                </a:cubicBezTo>
                <a:cubicBezTo>
                  <a:pt x="393870" y="504740"/>
                  <a:pt x="377812" y="567754"/>
                  <a:pt x="377812" y="626255"/>
                </a:cubicBezTo>
                <a:cubicBezTo>
                  <a:pt x="377812" y="645606"/>
                  <a:pt x="379913" y="656332"/>
                  <a:pt x="379928" y="656436"/>
                </a:cubicBezTo>
                <a:cubicBezTo>
                  <a:pt x="380360" y="658626"/>
                  <a:pt x="379794" y="660905"/>
                  <a:pt x="378378" y="662633"/>
                </a:cubicBezTo>
                <a:cubicBezTo>
                  <a:pt x="376963" y="664346"/>
                  <a:pt x="374863" y="665359"/>
                  <a:pt x="372629" y="665359"/>
                </a:cubicBezTo>
                <a:lnTo>
                  <a:pt x="337445" y="665359"/>
                </a:lnTo>
                <a:lnTo>
                  <a:pt x="337445" y="723502"/>
                </a:lnTo>
                <a:cubicBezTo>
                  <a:pt x="337445" y="734392"/>
                  <a:pt x="328582" y="743256"/>
                  <a:pt x="317679" y="743256"/>
                </a:cubicBezTo>
                <a:lnTo>
                  <a:pt x="174696" y="743256"/>
                </a:lnTo>
                <a:cubicBezTo>
                  <a:pt x="163792" y="743256"/>
                  <a:pt x="154929" y="734392"/>
                  <a:pt x="154929" y="723502"/>
                </a:cubicBezTo>
                <a:lnTo>
                  <a:pt x="154929" y="665359"/>
                </a:lnTo>
                <a:lnTo>
                  <a:pt x="123529" y="665359"/>
                </a:lnTo>
                <a:cubicBezTo>
                  <a:pt x="121295" y="665359"/>
                  <a:pt x="119120" y="664361"/>
                  <a:pt x="117705" y="662618"/>
                </a:cubicBezTo>
                <a:cubicBezTo>
                  <a:pt x="116290" y="660890"/>
                  <a:pt x="115679" y="658626"/>
                  <a:pt x="116126" y="656436"/>
                </a:cubicBezTo>
                <a:cubicBezTo>
                  <a:pt x="116141" y="656332"/>
                  <a:pt x="118241" y="645606"/>
                  <a:pt x="118241" y="626255"/>
                </a:cubicBezTo>
                <a:cubicBezTo>
                  <a:pt x="118241" y="606576"/>
                  <a:pt x="116409" y="586376"/>
                  <a:pt x="112849" y="565937"/>
                </a:cubicBezTo>
                <a:cubicBezTo>
                  <a:pt x="112387" y="564983"/>
                  <a:pt x="112119" y="563911"/>
                  <a:pt x="112119" y="562779"/>
                </a:cubicBezTo>
                <a:cubicBezTo>
                  <a:pt x="112119" y="562585"/>
                  <a:pt x="112164" y="562406"/>
                  <a:pt x="112179" y="562213"/>
                </a:cubicBezTo>
                <a:cubicBezTo>
                  <a:pt x="104955" y="523078"/>
                  <a:pt x="91355" y="483095"/>
                  <a:pt x="71827" y="444050"/>
                </a:cubicBezTo>
                <a:cubicBezTo>
                  <a:pt x="66509" y="433428"/>
                  <a:pt x="60804" y="422583"/>
                  <a:pt x="55278" y="412110"/>
                </a:cubicBezTo>
                <a:cubicBezTo>
                  <a:pt x="28108" y="360552"/>
                  <a:pt x="0" y="307251"/>
                  <a:pt x="0" y="246218"/>
                </a:cubicBezTo>
                <a:cubicBezTo>
                  <a:pt x="0" y="110461"/>
                  <a:pt x="110436" y="0"/>
                  <a:pt x="246180" y="0"/>
                </a:cubicBezTo>
                <a:lnTo>
                  <a:pt x="249874" y="0"/>
                </a:lnTo>
                <a:cubicBezTo>
                  <a:pt x="385618" y="0"/>
                  <a:pt x="496054" y="110461"/>
                  <a:pt x="496054" y="246218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3" name="Google Shape;1933;p39"/>
          <p:cNvSpPr/>
          <p:nvPr/>
        </p:nvSpPr>
        <p:spPr>
          <a:xfrm>
            <a:off x="15219316" y="1656628"/>
            <a:ext cx="466262" cy="713461"/>
          </a:xfrm>
          <a:custGeom>
            <a:avLst/>
            <a:gdLst/>
            <a:ahLst/>
            <a:cxnLst/>
            <a:rect l="l" t="t" r="r" b="b"/>
            <a:pathLst>
              <a:path w="466262" h="713461" extrusionOk="0">
                <a:moveTo>
                  <a:pt x="154929" y="650462"/>
                </a:moveTo>
                <a:lnTo>
                  <a:pt x="307654" y="650462"/>
                </a:lnTo>
                <a:lnTo>
                  <a:pt x="307654" y="708605"/>
                </a:lnTo>
                <a:cubicBezTo>
                  <a:pt x="307654" y="711287"/>
                  <a:pt x="305464" y="713462"/>
                  <a:pt x="302783" y="713462"/>
                </a:cubicBezTo>
                <a:lnTo>
                  <a:pt x="159800" y="713462"/>
                </a:lnTo>
                <a:cubicBezTo>
                  <a:pt x="157119" y="713462"/>
                  <a:pt x="154929" y="711287"/>
                  <a:pt x="154929" y="708605"/>
                </a:cubicBezTo>
                <a:lnTo>
                  <a:pt x="154929" y="650462"/>
                </a:lnTo>
                <a:close/>
                <a:moveTo>
                  <a:pt x="348185" y="601138"/>
                </a:moveTo>
                <a:lnTo>
                  <a:pt x="118078" y="601138"/>
                </a:lnTo>
                <a:cubicBezTo>
                  <a:pt x="118182" y="604550"/>
                  <a:pt x="118241" y="607961"/>
                  <a:pt x="118241" y="611358"/>
                </a:cubicBezTo>
                <a:cubicBezTo>
                  <a:pt x="118241" y="621830"/>
                  <a:pt x="117660" y="629964"/>
                  <a:pt x="117080" y="635565"/>
                </a:cubicBezTo>
                <a:lnTo>
                  <a:pt x="147422" y="635565"/>
                </a:lnTo>
                <a:cubicBezTo>
                  <a:pt x="147437" y="635565"/>
                  <a:pt x="147467" y="635565"/>
                  <a:pt x="147482" y="635565"/>
                </a:cubicBezTo>
                <a:lnTo>
                  <a:pt x="315102" y="635565"/>
                </a:lnTo>
                <a:cubicBezTo>
                  <a:pt x="315117" y="635565"/>
                  <a:pt x="315147" y="635565"/>
                  <a:pt x="315161" y="635565"/>
                </a:cubicBezTo>
                <a:lnTo>
                  <a:pt x="349183" y="635565"/>
                </a:lnTo>
                <a:cubicBezTo>
                  <a:pt x="348602" y="629964"/>
                  <a:pt x="348021" y="621830"/>
                  <a:pt x="348021" y="611358"/>
                </a:cubicBezTo>
                <a:cubicBezTo>
                  <a:pt x="348021" y="607961"/>
                  <a:pt x="348081" y="604550"/>
                  <a:pt x="348185" y="601138"/>
                </a:cubicBezTo>
                <a:close/>
                <a:moveTo>
                  <a:pt x="117303" y="586241"/>
                </a:moveTo>
                <a:lnTo>
                  <a:pt x="348960" y="586241"/>
                </a:lnTo>
                <a:cubicBezTo>
                  <a:pt x="349689" y="576022"/>
                  <a:pt x="350881" y="565713"/>
                  <a:pt x="352505" y="555330"/>
                </a:cubicBezTo>
                <a:lnTo>
                  <a:pt x="113758" y="555330"/>
                </a:lnTo>
                <a:cubicBezTo>
                  <a:pt x="115381" y="565713"/>
                  <a:pt x="116573" y="576022"/>
                  <a:pt x="117303" y="586241"/>
                </a:cubicBezTo>
                <a:close/>
                <a:moveTo>
                  <a:pt x="234978" y="0"/>
                </a:moveTo>
                <a:lnTo>
                  <a:pt x="231284" y="0"/>
                </a:lnTo>
                <a:cubicBezTo>
                  <a:pt x="103763" y="0"/>
                  <a:pt x="0" y="103772"/>
                  <a:pt x="0" y="231321"/>
                </a:cubicBezTo>
                <a:cubicBezTo>
                  <a:pt x="0" y="288659"/>
                  <a:pt x="27229" y="340307"/>
                  <a:pt x="53550" y="390271"/>
                </a:cubicBezTo>
                <a:cubicBezTo>
                  <a:pt x="59121" y="400819"/>
                  <a:pt x="64870" y="411723"/>
                  <a:pt x="70248" y="422494"/>
                </a:cubicBezTo>
                <a:cubicBezTo>
                  <a:pt x="89701" y="461390"/>
                  <a:pt x="103480" y="501254"/>
                  <a:pt x="111136" y="540433"/>
                </a:cubicBezTo>
                <a:lnTo>
                  <a:pt x="225683" y="540433"/>
                </a:lnTo>
                <a:lnTo>
                  <a:pt x="225683" y="294454"/>
                </a:lnTo>
                <a:lnTo>
                  <a:pt x="154214" y="231306"/>
                </a:lnTo>
                <a:cubicBezTo>
                  <a:pt x="151131" y="228579"/>
                  <a:pt x="150833" y="223872"/>
                  <a:pt x="153559" y="220788"/>
                </a:cubicBezTo>
                <a:cubicBezTo>
                  <a:pt x="156285" y="217705"/>
                  <a:pt x="160992" y="217422"/>
                  <a:pt x="164075" y="220133"/>
                </a:cubicBezTo>
                <a:lnTo>
                  <a:pt x="231284" y="279527"/>
                </a:lnTo>
                <a:lnTo>
                  <a:pt x="298508" y="220133"/>
                </a:lnTo>
                <a:cubicBezTo>
                  <a:pt x="301592" y="217422"/>
                  <a:pt x="306299" y="217705"/>
                  <a:pt x="309024" y="220788"/>
                </a:cubicBezTo>
                <a:cubicBezTo>
                  <a:pt x="311750" y="223872"/>
                  <a:pt x="311452" y="228579"/>
                  <a:pt x="308369" y="231306"/>
                </a:cubicBezTo>
                <a:lnTo>
                  <a:pt x="240579" y="291192"/>
                </a:lnTo>
                <a:lnTo>
                  <a:pt x="240579" y="540433"/>
                </a:lnTo>
                <a:lnTo>
                  <a:pt x="354039" y="540433"/>
                </a:lnTo>
                <a:cubicBezTo>
                  <a:pt x="354411" y="540433"/>
                  <a:pt x="354754" y="540493"/>
                  <a:pt x="355111" y="540537"/>
                </a:cubicBezTo>
                <a:cubicBezTo>
                  <a:pt x="362768" y="501329"/>
                  <a:pt x="376531" y="461419"/>
                  <a:pt x="396015" y="422494"/>
                </a:cubicBezTo>
                <a:cubicBezTo>
                  <a:pt x="401392" y="411723"/>
                  <a:pt x="407142" y="400819"/>
                  <a:pt x="412713" y="390271"/>
                </a:cubicBezTo>
                <a:cubicBezTo>
                  <a:pt x="439033" y="340307"/>
                  <a:pt x="466263" y="288659"/>
                  <a:pt x="466263" y="231321"/>
                </a:cubicBezTo>
                <a:cubicBezTo>
                  <a:pt x="466263" y="103772"/>
                  <a:pt x="362500" y="0"/>
                  <a:pt x="23497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4" name="Google Shape;1934;p39"/>
          <p:cNvSpPr/>
          <p:nvPr/>
        </p:nvSpPr>
        <p:spPr>
          <a:xfrm>
            <a:off x="15204421" y="1641732"/>
            <a:ext cx="496053" cy="743255"/>
          </a:xfrm>
          <a:custGeom>
            <a:avLst/>
            <a:gdLst/>
            <a:ahLst/>
            <a:cxnLst/>
            <a:rect l="l" t="t" r="r" b="b"/>
            <a:pathLst>
              <a:path w="496053" h="743255" extrusionOk="0">
                <a:moveTo>
                  <a:pt x="249874" y="0"/>
                </a:moveTo>
                <a:lnTo>
                  <a:pt x="246180" y="0"/>
                </a:lnTo>
                <a:cubicBezTo>
                  <a:pt x="110436" y="0"/>
                  <a:pt x="0" y="110461"/>
                  <a:pt x="0" y="246218"/>
                </a:cubicBezTo>
                <a:cubicBezTo>
                  <a:pt x="0" y="307251"/>
                  <a:pt x="28108" y="360552"/>
                  <a:pt x="55278" y="412110"/>
                </a:cubicBezTo>
                <a:cubicBezTo>
                  <a:pt x="60804" y="422583"/>
                  <a:pt x="66509" y="433428"/>
                  <a:pt x="71827" y="444050"/>
                </a:cubicBezTo>
                <a:cubicBezTo>
                  <a:pt x="91355" y="483095"/>
                  <a:pt x="104955" y="523078"/>
                  <a:pt x="112179" y="562213"/>
                </a:cubicBezTo>
                <a:cubicBezTo>
                  <a:pt x="112164" y="562406"/>
                  <a:pt x="112119" y="562585"/>
                  <a:pt x="112119" y="562779"/>
                </a:cubicBezTo>
                <a:cubicBezTo>
                  <a:pt x="112119" y="563911"/>
                  <a:pt x="112387" y="564983"/>
                  <a:pt x="112849" y="565937"/>
                </a:cubicBezTo>
                <a:cubicBezTo>
                  <a:pt x="116409" y="586376"/>
                  <a:pt x="118241" y="606576"/>
                  <a:pt x="118241" y="626255"/>
                </a:cubicBezTo>
                <a:cubicBezTo>
                  <a:pt x="118241" y="645606"/>
                  <a:pt x="116141" y="656332"/>
                  <a:pt x="116126" y="656436"/>
                </a:cubicBezTo>
                <a:cubicBezTo>
                  <a:pt x="115679" y="658626"/>
                  <a:pt x="116290" y="660890"/>
                  <a:pt x="117705" y="662618"/>
                </a:cubicBezTo>
                <a:cubicBezTo>
                  <a:pt x="119120" y="664361"/>
                  <a:pt x="121295" y="665359"/>
                  <a:pt x="123529" y="665359"/>
                </a:cubicBezTo>
                <a:lnTo>
                  <a:pt x="154929" y="665359"/>
                </a:lnTo>
                <a:lnTo>
                  <a:pt x="154929" y="723502"/>
                </a:lnTo>
                <a:cubicBezTo>
                  <a:pt x="154929" y="734392"/>
                  <a:pt x="163792" y="743256"/>
                  <a:pt x="174696" y="743256"/>
                </a:cubicBezTo>
                <a:lnTo>
                  <a:pt x="317679" y="743256"/>
                </a:lnTo>
                <a:cubicBezTo>
                  <a:pt x="328582" y="743256"/>
                  <a:pt x="337445" y="734392"/>
                  <a:pt x="337445" y="723502"/>
                </a:cubicBezTo>
                <a:lnTo>
                  <a:pt x="337445" y="665359"/>
                </a:lnTo>
                <a:lnTo>
                  <a:pt x="372629" y="665359"/>
                </a:lnTo>
                <a:cubicBezTo>
                  <a:pt x="374863" y="665359"/>
                  <a:pt x="376963" y="664346"/>
                  <a:pt x="378378" y="662633"/>
                </a:cubicBezTo>
                <a:cubicBezTo>
                  <a:pt x="379794" y="660905"/>
                  <a:pt x="380360" y="658626"/>
                  <a:pt x="379928" y="656436"/>
                </a:cubicBezTo>
                <a:cubicBezTo>
                  <a:pt x="379913" y="656332"/>
                  <a:pt x="377812" y="645606"/>
                  <a:pt x="377812" y="626255"/>
                </a:cubicBezTo>
                <a:cubicBezTo>
                  <a:pt x="377812" y="567754"/>
                  <a:pt x="393870" y="504740"/>
                  <a:pt x="424227" y="444050"/>
                </a:cubicBezTo>
                <a:cubicBezTo>
                  <a:pt x="429545" y="433428"/>
                  <a:pt x="435250" y="422583"/>
                  <a:pt x="440776" y="412110"/>
                </a:cubicBezTo>
                <a:cubicBezTo>
                  <a:pt x="467946" y="360552"/>
                  <a:pt x="496054" y="307251"/>
                  <a:pt x="496054" y="246218"/>
                </a:cubicBezTo>
                <a:cubicBezTo>
                  <a:pt x="496054" y="110461"/>
                  <a:pt x="385618" y="0"/>
                  <a:pt x="249874" y="0"/>
                </a:cubicBezTo>
                <a:close/>
                <a:moveTo>
                  <a:pt x="322550" y="723502"/>
                </a:moveTo>
                <a:cubicBezTo>
                  <a:pt x="322550" y="726184"/>
                  <a:pt x="320360" y="728359"/>
                  <a:pt x="317679" y="728359"/>
                </a:cubicBezTo>
                <a:lnTo>
                  <a:pt x="174696" y="728359"/>
                </a:lnTo>
                <a:cubicBezTo>
                  <a:pt x="172015" y="728359"/>
                  <a:pt x="169825" y="726184"/>
                  <a:pt x="169825" y="723502"/>
                </a:cubicBezTo>
                <a:lnTo>
                  <a:pt x="169825" y="665359"/>
                </a:lnTo>
                <a:lnTo>
                  <a:pt x="322550" y="665359"/>
                </a:lnTo>
                <a:lnTo>
                  <a:pt x="322550" y="723502"/>
                </a:lnTo>
                <a:close/>
                <a:moveTo>
                  <a:pt x="330057" y="650462"/>
                </a:moveTo>
                <a:cubicBezTo>
                  <a:pt x="330042" y="650462"/>
                  <a:pt x="330012" y="650462"/>
                  <a:pt x="329997" y="650462"/>
                </a:cubicBezTo>
                <a:lnTo>
                  <a:pt x="162377" y="650462"/>
                </a:lnTo>
                <a:cubicBezTo>
                  <a:pt x="162362" y="650462"/>
                  <a:pt x="162332" y="650462"/>
                  <a:pt x="162318" y="650462"/>
                </a:cubicBezTo>
                <a:lnTo>
                  <a:pt x="131975" y="650462"/>
                </a:lnTo>
                <a:cubicBezTo>
                  <a:pt x="132556" y="644861"/>
                  <a:pt x="133137" y="636727"/>
                  <a:pt x="133137" y="626255"/>
                </a:cubicBezTo>
                <a:cubicBezTo>
                  <a:pt x="133137" y="622858"/>
                  <a:pt x="133077" y="619447"/>
                  <a:pt x="132973" y="616035"/>
                </a:cubicBezTo>
                <a:lnTo>
                  <a:pt x="363081" y="616035"/>
                </a:lnTo>
                <a:cubicBezTo>
                  <a:pt x="362976" y="619447"/>
                  <a:pt x="362917" y="622858"/>
                  <a:pt x="362917" y="626255"/>
                </a:cubicBezTo>
                <a:cubicBezTo>
                  <a:pt x="362917" y="636727"/>
                  <a:pt x="363498" y="644861"/>
                  <a:pt x="364079" y="650462"/>
                </a:cubicBezTo>
                <a:lnTo>
                  <a:pt x="330057" y="650462"/>
                </a:lnTo>
                <a:close/>
                <a:moveTo>
                  <a:pt x="363855" y="601138"/>
                </a:moveTo>
                <a:lnTo>
                  <a:pt x="132199" y="601138"/>
                </a:lnTo>
                <a:cubicBezTo>
                  <a:pt x="131469" y="590919"/>
                  <a:pt x="130277" y="580610"/>
                  <a:pt x="128653" y="570227"/>
                </a:cubicBezTo>
                <a:lnTo>
                  <a:pt x="367400" y="570227"/>
                </a:lnTo>
                <a:cubicBezTo>
                  <a:pt x="365777" y="580610"/>
                  <a:pt x="364585" y="590919"/>
                  <a:pt x="363855" y="601138"/>
                </a:cubicBezTo>
                <a:close/>
                <a:moveTo>
                  <a:pt x="427608" y="405168"/>
                </a:moveTo>
                <a:cubicBezTo>
                  <a:pt x="422037" y="415716"/>
                  <a:pt x="416288" y="426620"/>
                  <a:pt x="410910" y="437391"/>
                </a:cubicBezTo>
                <a:cubicBezTo>
                  <a:pt x="391427" y="476316"/>
                  <a:pt x="377663" y="516226"/>
                  <a:pt x="370007" y="555434"/>
                </a:cubicBezTo>
                <a:cubicBezTo>
                  <a:pt x="369650" y="555390"/>
                  <a:pt x="369307" y="555330"/>
                  <a:pt x="368935" y="555330"/>
                </a:cubicBezTo>
                <a:lnTo>
                  <a:pt x="255475" y="555330"/>
                </a:lnTo>
                <a:lnTo>
                  <a:pt x="255475" y="306089"/>
                </a:lnTo>
                <a:lnTo>
                  <a:pt x="323265" y="246203"/>
                </a:lnTo>
                <a:cubicBezTo>
                  <a:pt x="326348" y="243476"/>
                  <a:pt x="326646" y="238769"/>
                  <a:pt x="323920" y="235685"/>
                </a:cubicBezTo>
                <a:cubicBezTo>
                  <a:pt x="321194" y="232602"/>
                  <a:pt x="316487" y="232319"/>
                  <a:pt x="313404" y="235030"/>
                </a:cubicBezTo>
                <a:lnTo>
                  <a:pt x="246180" y="294424"/>
                </a:lnTo>
                <a:lnTo>
                  <a:pt x="178971" y="235030"/>
                </a:lnTo>
                <a:cubicBezTo>
                  <a:pt x="175887" y="232319"/>
                  <a:pt x="171180" y="232602"/>
                  <a:pt x="168455" y="235685"/>
                </a:cubicBezTo>
                <a:cubicBezTo>
                  <a:pt x="165729" y="238769"/>
                  <a:pt x="166027" y="243476"/>
                  <a:pt x="169110" y="246203"/>
                </a:cubicBezTo>
                <a:lnTo>
                  <a:pt x="240579" y="309351"/>
                </a:lnTo>
                <a:lnTo>
                  <a:pt x="240579" y="555330"/>
                </a:lnTo>
                <a:lnTo>
                  <a:pt x="126032" y="555330"/>
                </a:lnTo>
                <a:cubicBezTo>
                  <a:pt x="118375" y="516151"/>
                  <a:pt x="104597" y="476287"/>
                  <a:pt x="85143" y="437391"/>
                </a:cubicBezTo>
                <a:cubicBezTo>
                  <a:pt x="79766" y="426620"/>
                  <a:pt x="74016" y="415716"/>
                  <a:pt x="68445" y="405168"/>
                </a:cubicBezTo>
                <a:cubicBezTo>
                  <a:pt x="42125" y="355204"/>
                  <a:pt x="14896" y="303556"/>
                  <a:pt x="14896" y="246218"/>
                </a:cubicBezTo>
                <a:cubicBezTo>
                  <a:pt x="14896" y="118669"/>
                  <a:pt x="118658" y="14897"/>
                  <a:pt x="246180" y="14897"/>
                </a:cubicBezTo>
                <a:lnTo>
                  <a:pt x="249874" y="14897"/>
                </a:lnTo>
                <a:cubicBezTo>
                  <a:pt x="377395" y="14897"/>
                  <a:pt x="481158" y="118669"/>
                  <a:pt x="481158" y="246218"/>
                </a:cubicBezTo>
                <a:cubicBezTo>
                  <a:pt x="481158" y="303556"/>
                  <a:pt x="453929" y="355204"/>
                  <a:pt x="427608" y="405168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5" name="Google Shape;1935;p39"/>
          <p:cNvSpPr/>
          <p:nvPr/>
        </p:nvSpPr>
        <p:spPr>
          <a:xfrm>
            <a:off x="8718215" y="3179104"/>
            <a:ext cx="728790" cy="728790"/>
          </a:xfrm>
          <a:custGeom>
            <a:avLst/>
            <a:gdLst/>
            <a:ahLst/>
            <a:cxnLst/>
            <a:rect l="l" t="t" r="r" b="b"/>
            <a:pathLst>
              <a:path w="728790" h="728790" extrusionOk="0">
                <a:moveTo>
                  <a:pt x="728791" y="364395"/>
                </a:moveTo>
                <a:cubicBezTo>
                  <a:pt x="728791" y="565639"/>
                  <a:pt x="565654" y="728791"/>
                  <a:pt x="364395" y="728791"/>
                </a:cubicBezTo>
                <a:cubicBezTo>
                  <a:pt x="163137" y="728791"/>
                  <a:pt x="0" y="565639"/>
                  <a:pt x="0" y="364395"/>
                </a:cubicBezTo>
                <a:cubicBezTo>
                  <a:pt x="0" y="163152"/>
                  <a:pt x="163137" y="0"/>
                  <a:pt x="364395" y="0"/>
                </a:cubicBezTo>
                <a:cubicBezTo>
                  <a:pt x="565654" y="0"/>
                  <a:pt x="728791" y="163137"/>
                  <a:pt x="728791" y="36439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6" name="Google Shape;1936;p39"/>
          <p:cNvSpPr/>
          <p:nvPr/>
        </p:nvSpPr>
        <p:spPr>
          <a:xfrm>
            <a:off x="8710767" y="3171656"/>
            <a:ext cx="743687" cy="743687"/>
          </a:xfrm>
          <a:custGeom>
            <a:avLst/>
            <a:gdLst/>
            <a:ahLst/>
            <a:cxnLst/>
            <a:rect l="l" t="t" r="r" b="b"/>
            <a:pathLst>
              <a:path w="743687" h="743687" extrusionOk="0">
                <a:moveTo>
                  <a:pt x="634776" y="108912"/>
                </a:moveTo>
                <a:cubicBezTo>
                  <a:pt x="564537" y="38673"/>
                  <a:pt x="471162" y="0"/>
                  <a:pt x="371844" y="0"/>
                </a:cubicBezTo>
                <a:cubicBezTo>
                  <a:pt x="272526" y="0"/>
                  <a:pt x="179136" y="38673"/>
                  <a:pt x="108912" y="108912"/>
                </a:cubicBezTo>
                <a:cubicBezTo>
                  <a:pt x="38673" y="179136"/>
                  <a:pt x="0" y="272526"/>
                  <a:pt x="0" y="371844"/>
                </a:cubicBezTo>
                <a:cubicBezTo>
                  <a:pt x="0" y="471162"/>
                  <a:pt x="38673" y="564551"/>
                  <a:pt x="108912" y="634776"/>
                </a:cubicBezTo>
                <a:cubicBezTo>
                  <a:pt x="179136" y="705000"/>
                  <a:pt x="272526" y="743688"/>
                  <a:pt x="371844" y="743688"/>
                </a:cubicBezTo>
                <a:cubicBezTo>
                  <a:pt x="471162" y="743688"/>
                  <a:pt x="564551" y="705015"/>
                  <a:pt x="634776" y="634776"/>
                </a:cubicBezTo>
                <a:cubicBezTo>
                  <a:pt x="705000" y="564537"/>
                  <a:pt x="743688" y="471162"/>
                  <a:pt x="743688" y="371844"/>
                </a:cubicBezTo>
                <a:cubicBezTo>
                  <a:pt x="743688" y="272526"/>
                  <a:pt x="705000" y="179136"/>
                  <a:pt x="634776" y="108912"/>
                </a:cubicBezTo>
                <a:close/>
                <a:moveTo>
                  <a:pt x="624244" y="624244"/>
                </a:moveTo>
                <a:cubicBezTo>
                  <a:pt x="556820" y="691667"/>
                  <a:pt x="467185" y="728791"/>
                  <a:pt x="371844" y="728791"/>
                </a:cubicBezTo>
                <a:cubicBezTo>
                  <a:pt x="276503" y="728791"/>
                  <a:pt x="186868" y="691667"/>
                  <a:pt x="119444" y="624244"/>
                </a:cubicBezTo>
                <a:cubicBezTo>
                  <a:pt x="52020" y="556820"/>
                  <a:pt x="14897" y="467185"/>
                  <a:pt x="14897" y="371844"/>
                </a:cubicBezTo>
                <a:cubicBezTo>
                  <a:pt x="14897" y="276503"/>
                  <a:pt x="52020" y="186868"/>
                  <a:pt x="119444" y="119444"/>
                </a:cubicBezTo>
                <a:cubicBezTo>
                  <a:pt x="186868" y="52020"/>
                  <a:pt x="276503" y="14897"/>
                  <a:pt x="371844" y="14897"/>
                </a:cubicBezTo>
                <a:cubicBezTo>
                  <a:pt x="467185" y="14897"/>
                  <a:pt x="556820" y="52020"/>
                  <a:pt x="624244" y="119444"/>
                </a:cubicBezTo>
                <a:cubicBezTo>
                  <a:pt x="691667" y="186868"/>
                  <a:pt x="728791" y="276503"/>
                  <a:pt x="728791" y="371844"/>
                </a:cubicBezTo>
                <a:cubicBezTo>
                  <a:pt x="728791" y="467185"/>
                  <a:pt x="691653" y="556820"/>
                  <a:pt x="624244" y="624244"/>
                </a:cubicBezTo>
                <a:close/>
                <a:moveTo>
                  <a:pt x="560365" y="557401"/>
                </a:moveTo>
                <a:cubicBezTo>
                  <a:pt x="561840" y="561244"/>
                  <a:pt x="559918" y="565550"/>
                  <a:pt x="556075" y="567024"/>
                </a:cubicBezTo>
                <a:cubicBezTo>
                  <a:pt x="555196" y="567367"/>
                  <a:pt x="554287" y="567516"/>
                  <a:pt x="553408" y="567516"/>
                </a:cubicBezTo>
                <a:cubicBezTo>
                  <a:pt x="550414" y="567516"/>
                  <a:pt x="547584" y="565698"/>
                  <a:pt x="546452" y="562734"/>
                </a:cubicBezTo>
                <a:cubicBezTo>
                  <a:pt x="533044" y="527815"/>
                  <a:pt x="509686" y="497977"/>
                  <a:pt x="478909" y="476451"/>
                </a:cubicBezTo>
                <a:cubicBezTo>
                  <a:pt x="447431" y="454433"/>
                  <a:pt x="410412" y="442798"/>
                  <a:pt x="371844" y="442798"/>
                </a:cubicBezTo>
                <a:cubicBezTo>
                  <a:pt x="333276" y="442798"/>
                  <a:pt x="296257" y="454433"/>
                  <a:pt x="264779" y="476451"/>
                </a:cubicBezTo>
                <a:cubicBezTo>
                  <a:pt x="234002" y="497977"/>
                  <a:pt x="210643" y="527815"/>
                  <a:pt x="197236" y="562734"/>
                </a:cubicBezTo>
                <a:cubicBezTo>
                  <a:pt x="195761" y="566577"/>
                  <a:pt x="191456" y="568484"/>
                  <a:pt x="187613" y="567024"/>
                </a:cubicBezTo>
                <a:cubicBezTo>
                  <a:pt x="183769" y="565550"/>
                  <a:pt x="181863" y="561244"/>
                  <a:pt x="183337" y="557401"/>
                </a:cubicBezTo>
                <a:cubicBezTo>
                  <a:pt x="197817" y="519697"/>
                  <a:pt x="223038" y="487489"/>
                  <a:pt x="256258" y="464250"/>
                </a:cubicBezTo>
                <a:cubicBezTo>
                  <a:pt x="290253" y="440474"/>
                  <a:pt x="330222" y="427901"/>
                  <a:pt x="371859" y="427901"/>
                </a:cubicBezTo>
                <a:cubicBezTo>
                  <a:pt x="413496" y="427901"/>
                  <a:pt x="453479" y="440474"/>
                  <a:pt x="487459" y="464250"/>
                </a:cubicBezTo>
                <a:cubicBezTo>
                  <a:pt x="520665" y="487489"/>
                  <a:pt x="545885" y="519711"/>
                  <a:pt x="560365" y="557401"/>
                </a:cubicBezTo>
                <a:close/>
                <a:moveTo>
                  <a:pt x="226896" y="304778"/>
                </a:moveTo>
                <a:cubicBezTo>
                  <a:pt x="189400" y="304778"/>
                  <a:pt x="157744" y="275520"/>
                  <a:pt x="154824" y="238173"/>
                </a:cubicBezTo>
                <a:cubicBezTo>
                  <a:pt x="154512" y="234076"/>
                  <a:pt x="157566" y="230486"/>
                  <a:pt x="161677" y="230173"/>
                </a:cubicBezTo>
                <a:cubicBezTo>
                  <a:pt x="165789" y="229861"/>
                  <a:pt x="169364" y="232915"/>
                  <a:pt x="169677" y="237026"/>
                </a:cubicBezTo>
                <a:cubicBezTo>
                  <a:pt x="171986" y="266671"/>
                  <a:pt x="197117" y="289896"/>
                  <a:pt x="226896" y="289896"/>
                </a:cubicBezTo>
                <a:cubicBezTo>
                  <a:pt x="256675" y="289896"/>
                  <a:pt x="281806" y="266671"/>
                  <a:pt x="284130" y="237026"/>
                </a:cubicBezTo>
                <a:cubicBezTo>
                  <a:pt x="284443" y="232929"/>
                  <a:pt x="288018" y="229861"/>
                  <a:pt x="292130" y="230173"/>
                </a:cubicBezTo>
                <a:cubicBezTo>
                  <a:pt x="296227" y="230486"/>
                  <a:pt x="299296" y="234076"/>
                  <a:pt x="298983" y="238173"/>
                </a:cubicBezTo>
                <a:cubicBezTo>
                  <a:pt x="296063" y="275520"/>
                  <a:pt x="264407" y="304778"/>
                  <a:pt x="226896" y="304778"/>
                </a:cubicBezTo>
                <a:close/>
                <a:moveTo>
                  <a:pt x="582919" y="238173"/>
                </a:moveTo>
                <a:cubicBezTo>
                  <a:pt x="580000" y="275520"/>
                  <a:pt x="548343" y="304778"/>
                  <a:pt x="510848" y="304778"/>
                </a:cubicBezTo>
                <a:cubicBezTo>
                  <a:pt x="473352" y="304778"/>
                  <a:pt x="441696" y="275520"/>
                  <a:pt x="438776" y="238173"/>
                </a:cubicBezTo>
                <a:cubicBezTo>
                  <a:pt x="438463" y="234076"/>
                  <a:pt x="441517" y="230486"/>
                  <a:pt x="445629" y="230173"/>
                </a:cubicBezTo>
                <a:cubicBezTo>
                  <a:pt x="449696" y="229861"/>
                  <a:pt x="453316" y="232915"/>
                  <a:pt x="453628" y="237026"/>
                </a:cubicBezTo>
                <a:cubicBezTo>
                  <a:pt x="455937" y="266671"/>
                  <a:pt x="481069" y="289896"/>
                  <a:pt x="510848" y="289896"/>
                </a:cubicBezTo>
                <a:cubicBezTo>
                  <a:pt x="540627" y="289896"/>
                  <a:pt x="565758" y="266671"/>
                  <a:pt x="568067" y="237026"/>
                </a:cubicBezTo>
                <a:cubicBezTo>
                  <a:pt x="568395" y="232929"/>
                  <a:pt x="571970" y="229861"/>
                  <a:pt x="576067" y="230173"/>
                </a:cubicBezTo>
                <a:cubicBezTo>
                  <a:pt x="580178" y="230486"/>
                  <a:pt x="583247" y="234076"/>
                  <a:pt x="582919" y="238173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7" name="Google Shape;1937;p39"/>
          <p:cNvSpPr/>
          <p:nvPr/>
        </p:nvSpPr>
        <p:spPr>
          <a:xfrm>
            <a:off x="7558577" y="3179104"/>
            <a:ext cx="728790" cy="728790"/>
          </a:xfrm>
          <a:custGeom>
            <a:avLst/>
            <a:gdLst/>
            <a:ahLst/>
            <a:cxnLst/>
            <a:rect l="l" t="t" r="r" b="b"/>
            <a:pathLst>
              <a:path w="728790" h="728790" extrusionOk="0">
                <a:moveTo>
                  <a:pt x="728791" y="364395"/>
                </a:moveTo>
                <a:cubicBezTo>
                  <a:pt x="728791" y="565639"/>
                  <a:pt x="565654" y="728791"/>
                  <a:pt x="364395" y="728791"/>
                </a:cubicBezTo>
                <a:cubicBezTo>
                  <a:pt x="163137" y="728791"/>
                  <a:pt x="0" y="565639"/>
                  <a:pt x="0" y="364395"/>
                </a:cubicBezTo>
                <a:cubicBezTo>
                  <a:pt x="0" y="163152"/>
                  <a:pt x="163137" y="0"/>
                  <a:pt x="364395" y="0"/>
                </a:cubicBezTo>
                <a:cubicBezTo>
                  <a:pt x="565654" y="0"/>
                  <a:pt x="728791" y="163137"/>
                  <a:pt x="728791" y="36439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8" name="Google Shape;1938;p39"/>
          <p:cNvSpPr/>
          <p:nvPr/>
        </p:nvSpPr>
        <p:spPr>
          <a:xfrm>
            <a:off x="7551129" y="3171656"/>
            <a:ext cx="743687" cy="743687"/>
          </a:xfrm>
          <a:custGeom>
            <a:avLst/>
            <a:gdLst/>
            <a:ahLst/>
            <a:cxnLst/>
            <a:rect l="l" t="t" r="r" b="b"/>
            <a:pathLst>
              <a:path w="743687" h="743687" extrusionOk="0">
                <a:moveTo>
                  <a:pt x="634776" y="108912"/>
                </a:moveTo>
                <a:cubicBezTo>
                  <a:pt x="564537" y="38673"/>
                  <a:pt x="471162" y="0"/>
                  <a:pt x="371844" y="0"/>
                </a:cubicBezTo>
                <a:cubicBezTo>
                  <a:pt x="272526" y="0"/>
                  <a:pt x="179136" y="38673"/>
                  <a:pt x="108912" y="108912"/>
                </a:cubicBezTo>
                <a:cubicBezTo>
                  <a:pt x="38673" y="179136"/>
                  <a:pt x="0" y="272526"/>
                  <a:pt x="0" y="371844"/>
                </a:cubicBezTo>
                <a:cubicBezTo>
                  <a:pt x="0" y="471162"/>
                  <a:pt x="38673" y="564551"/>
                  <a:pt x="108912" y="634776"/>
                </a:cubicBezTo>
                <a:cubicBezTo>
                  <a:pt x="179136" y="705000"/>
                  <a:pt x="272526" y="743688"/>
                  <a:pt x="371844" y="743688"/>
                </a:cubicBezTo>
                <a:cubicBezTo>
                  <a:pt x="471162" y="743688"/>
                  <a:pt x="564551" y="705015"/>
                  <a:pt x="634776" y="634776"/>
                </a:cubicBezTo>
                <a:cubicBezTo>
                  <a:pt x="705000" y="564537"/>
                  <a:pt x="743688" y="471162"/>
                  <a:pt x="743688" y="371844"/>
                </a:cubicBezTo>
                <a:cubicBezTo>
                  <a:pt x="743688" y="272526"/>
                  <a:pt x="705000" y="179136"/>
                  <a:pt x="634776" y="108912"/>
                </a:cubicBezTo>
                <a:close/>
                <a:moveTo>
                  <a:pt x="624244" y="624244"/>
                </a:moveTo>
                <a:cubicBezTo>
                  <a:pt x="556820" y="691667"/>
                  <a:pt x="467185" y="728791"/>
                  <a:pt x="371844" y="728791"/>
                </a:cubicBezTo>
                <a:cubicBezTo>
                  <a:pt x="276503" y="728791"/>
                  <a:pt x="186868" y="691667"/>
                  <a:pt x="119444" y="624244"/>
                </a:cubicBezTo>
                <a:cubicBezTo>
                  <a:pt x="52020" y="556820"/>
                  <a:pt x="14897" y="467185"/>
                  <a:pt x="14897" y="371844"/>
                </a:cubicBezTo>
                <a:cubicBezTo>
                  <a:pt x="14897" y="276503"/>
                  <a:pt x="52020" y="186868"/>
                  <a:pt x="119444" y="119444"/>
                </a:cubicBezTo>
                <a:cubicBezTo>
                  <a:pt x="186868" y="52020"/>
                  <a:pt x="276503" y="14897"/>
                  <a:pt x="371844" y="14897"/>
                </a:cubicBezTo>
                <a:cubicBezTo>
                  <a:pt x="467185" y="14897"/>
                  <a:pt x="556820" y="52020"/>
                  <a:pt x="624244" y="119444"/>
                </a:cubicBezTo>
                <a:cubicBezTo>
                  <a:pt x="691667" y="186868"/>
                  <a:pt x="728791" y="276503"/>
                  <a:pt x="728791" y="371844"/>
                </a:cubicBezTo>
                <a:cubicBezTo>
                  <a:pt x="728791" y="467185"/>
                  <a:pt x="691653" y="556820"/>
                  <a:pt x="624244" y="624244"/>
                </a:cubicBezTo>
                <a:close/>
                <a:moveTo>
                  <a:pt x="560365" y="459677"/>
                </a:moveTo>
                <a:cubicBezTo>
                  <a:pt x="545885" y="497381"/>
                  <a:pt x="520665" y="529588"/>
                  <a:pt x="487445" y="552827"/>
                </a:cubicBezTo>
                <a:cubicBezTo>
                  <a:pt x="453450" y="576603"/>
                  <a:pt x="413481" y="589176"/>
                  <a:pt x="371844" y="589176"/>
                </a:cubicBezTo>
                <a:cubicBezTo>
                  <a:pt x="330207" y="589176"/>
                  <a:pt x="290238" y="576603"/>
                  <a:pt x="256243" y="552827"/>
                </a:cubicBezTo>
                <a:cubicBezTo>
                  <a:pt x="223023" y="529588"/>
                  <a:pt x="197802" y="497381"/>
                  <a:pt x="183322" y="459677"/>
                </a:cubicBezTo>
                <a:cubicBezTo>
                  <a:pt x="181848" y="455833"/>
                  <a:pt x="183769" y="451528"/>
                  <a:pt x="187598" y="450053"/>
                </a:cubicBezTo>
                <a:cubicBezTo>
                  <a:pt x="191441" y="448578"/>
                  <a:pt x="195746" y="450500"/>
                  <a:pt x="197221" y="454343"/>
                </a:cubicBezTo>
                <a:cubicBezTo>
                  <a:pt x="210629" y="489262"/>
                  <a:pt x="233987" y="519101"/>
                  <a:pt x="264764" y="540627"/>
                </a:cubicBezTo>
                <a:cubicBezTo>
                  <a:pt x="296242" y="562645"/>
                  <a:pt x="333261" y="574279"/>
                  <a:pt x="371829" y="574279"/>
                </a:cubicBezTo>
                <a:cubicBezTo>
                  <a:pt x="410397" y="574279"/>
                  <a:pt x="447416" y="562645"/>
                  <a:pt x="478894" y="540627"/>
                </a:cubicBezTo>
                <a:cubicBezTo>
                  <a:pt x="509671" y="519101"/>
                  <a:pt x="533029" y="489262"/>
                  <a:pt x="546437" y="454343"/>
                </a:cubicBezTo>
                <a:cubicBezTo>
                  <a:pt x="547911" y="450500"/>
                  <a:pt x="552217" y="448593"/>
                  <a:pt x="556060" y="450053"/>
                </a:cubicBezTo>
                <a:cubicBezTo>
                  <a:pt x="559918" y="451528"/>
                  <a:pt x="561840" y="455833"/>
                  <a:pt x="560365" y="459677"/>
                </a:cubicBezTo>
                <a:close/>
                <a:moveTo>
                  <a:pt x="169692" y="297910"/>
                </a:moveTo>
                <a:cubicBezTo>
                  <a:pt x="169379" y="302007"/>
                  <a:pt x="165789" y="305076"/>
                  <a:pt x="161692" y="304763"/>
                </a:cubicBezTo>
                <a:cubicBezTo>
                  <a:pt x="157595" y="304450"/>
                  <a:pt x="154527" y="300860"/>
                  <a:pt x="154839" y="296763"/>
                </a:cubicBezTo>
                <a:cubicBezTo>
                  <a:pt x="157759" y="259416"/>
                  <a:pt x="189400" y="230159"/>
                  <a:pt x="226911" y="230159"/>
                </a:cubicBezTo>
                <a:cubicBezTo>
                  <a:pt x="264422" y="230159"/>
                  <a:pt x="296078" y="259416"/>
                  <a:pt x="298983" y="296763"/>
                </a:cubicBezTo>
                <a:cubicBezTo>
                  <a:pt x="299296" y="300860"/>
                  <a:pt x="296242" y="304450"/>
                  <a:pt x="292130" y="304763"/>
                </a:cubicBezTo>
                <a:cubicBezTo>
                  <a:pt x="291936" y="304778"/>
                  <a:pt x="291743" y="304793"/>
                  <a:pt x="291549" y="304793"/>
                </a:cubicBezTo>
                <a:cubicBezTo>
                  <a:pt x="287706" y="304793"/>
                  <a:pt x="284443" y="301828"/>
                  <a:pt x="284130" y="297925"/>
                </a:cubicBezTo>
                <a:cubicBezTo>
                  <a:pt x="281821" y="268280"/>
                  <a:pt x="256675" y="245056"/>
                  <a:pt x="226896" y="245056"/>
                </a:cubicBezTo>
                <a:cubicBezTo>
                  <a:pt x="197132" y="245041"/>
                  <a:pt x="172001" y="268265"/>
                  <a:pt x="169692" y="297910"/>
                </a:cubicBezTo>
                <a:close/>
                <a:moveTo>
                  <a:pt x="582919" y="296748"/>
                </a:moveTo>
                <a:cubicBezTo>
                  <a:pt x="583232" y="300845"/>
                  <a:pt x="580178" y="304435"/>
                  <a:pt x="576067" y="304748"/>
                </a:cubicBezTo>
                <a:cubicBezTo>
                  <a:pt x="575873" y="304763"/>
                  <a:pt x="575679" y="304778"/>
                  <a:pt x="575486" y="304778"/>
                </a:cubicBezTo>
                <a:cubicBezTo>
                  <a:pt x="571642" y="304778"/>
                  <a:pt x="568380" y="301813"/>
                  <a:pt x="568067" y="297910"/>
                </a:cubicBezTo>
                <a:cubicBezTo>
                  <a:pt x="565758" y="268265"/>
                  <a:pt x="540627" y="245041"/>
                  <a:pt x="510848" y="245041"/>
                </a:cubicBezTo>
                <a:cubicBezTo>
                  <a:pt x="481084" y="245041"/>
                  <a:pt x="455952" y="268265"/>
                  <a:pt x="453628" y="297910"/>
                </a:cubicBezTo>
                <a:cubicBezTo>
                  <a:pt x="453301" y="302007"/>
                  <a:pt x="449725" y="305076"/>
                  <a:pt x="445629" y="304763"/>
                </a:cubicBezTo>
                <a:cubicBezTo>
                  <a:pt x="441532" y="304450"/>
                  <a:pt x="438463" y="300860"/>
                  <a:pt x="438776" y="296763"/>
                </a:cubicBezTo>
                <a:cubicBezTo>
                  <a:pt x="441696" y="259416"/>
                  <a:pt x="473337" y="230159"/>
                  <a:pt x="510848" y="230159"/>
                </a:cubicBezTo>
                <a:cubicBezTo>
                  <a:pt x="548358" y="230144"/>
                  <a:pt x="580015" y="259401"/>
                  <a:pt x="582919" y="296748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9" name="Google Shape;1939;p39"/>
          <p:cNvSpPr/>
          <p:nvPr/>
        </p:nvSpPr>
        <p:spPr>
          <a:xfrm>
            <a:off x="16172306" y="1597411"/>
            <a:ext cx="602618" cy="831651"/>
          </a:xfrm>
          <a:custGeom>
            <a:avLst/>
            <a:gdLst/>
            <a:ahLst/>
            <a:cxnLst/>
            <a:rect l="l" t="t" r="r" b="b"/>
            <a:pathLst>
              <a:path w="602618" h="831651" extrusionOk="0">
                <a:moveTo>
                  <a:pt x="599432" y="729632"/>
                </a:moveTo>
                <a:cubicBezTo>
                  <a:pt x="596056" y="734540"/>
                  <a:pt x="590468" y="737486"/>
                  <a:pt x="584497" y="737486"/>
                </a:cubicBezTo>
                <a:lnTo>
                  <a:pt x="403394" y="737486"/>
                </a:lnTo>
                <a:cubicBezTo>
                  <a:pt x="399153" y="790118"/>
                  <a:pt x="355013" y="831652"/>
                  <a:pt x="301326" y="831652"/>
                </a:cubicBezTo>
                <a:cubicBezTo>
                  <a:pt x="247622" y="831652"/>
                  <a:pt x="203465" y="790118"/>
                  <a:pt x="199224" y="737486"/>
                </a:cubicBezTo>
                <a:lnTo>
                  <a:pt x="18121" y="737486"/>
                </a:lnTo>
                <a:cubicBezTo>
                  <a:pt x="12151" y="737486"/>
                  <a:pt x="6562" y="734540"/>
                  <a:pt x="3186" y="729632"/>
                </a:cubicBezTo>
                <a:cubicBezTo>
                  <a:pt x="-190" y="724706"/>
                  <a:pt x="-939" y="718450"/>
                  <a:pt x="1207" y="712875"/>
                </a:cubicBezTo>
                <a:cubicBezTo>
                  <a:pt x="8026" y="695104"/>
                  <a:pt x="19086" y="663038"/>
                  <a:pt x="28915" y="619891"/>
                </a:cubicBezTo>
                <a:cubicBezTo>
                  <a:pt x="28982" y="619491"/>
                  <a:pt x="29065" y="619109"/>
                  <a:pt x="29181" y="618726"/>
                </a:cubicBezTo>
                <a:cubicBezTo>
                  <a:pt x="40192" y="570037"/>
                  <a:pt x="49588" y="507388"/>
                  <a:pt x="49605" y="435353"/>
                </a:cubicBezTo>
                <a:cubicBezTo>
                  <a:pt x="49605" y="435336"/>
                  <a:pt x="49588" y="435320"/>
                  <a:pt x="49588" y="435303"/>
                </a:cubicBezTo>
                <a:lnTo>
                  <a:pt x="49588" y="348093"/>
                </a:lnTo>
                <a:cubicBezTo>
                  <a:pt x="49588" y="221811"/>
                  <a:pt x="142975" y="116963"/>
                  <a:pt x="264287" y="98991"/>
                </a:cubicBezTo>
                <a:cubicBezTo>
                  <a:pt x="252412" y="88641"/>
                  <a:pt x="244894" y="73416"/>
                  <a:pt x="244894" y="56460"/>
                </a:cubicBezTo>
                <a:cubicBezTo>
                  <a:pt x="244894" y="25326"/>
                  <a:pt x="270191" y="0"/>
                  <a:pt x="301309" y="0"/>
                </a:cubicBezTo>
                <a:cubicBezTo>
                  <a:pt x="332427" y="0"/>
                  <a:pt x="357724" y="25326"/>
                  <a:pt x="357724" y="56460"/>
                </a:cubicBezTo>
                <a:cubicBezTo>
                  <a:pt x="357724" y="73399"/>
                  <a:pt x="350223" y="88608"/>
                  <a:pt x="338364" y="98958"/>
                </a:cubicBezTo>
                <a:cubicBezTo>
                  <a:pt x="391536" y="106762"/>
                  <a:pt x="440599" y="131323"/>
                  <a:pt x="479301" y="170028"/>
                </a:cubicBezTo>
                <a:cubicBezTo>
                  <a:pt x="526851" y="217568"/>
                  <a:pt x="553030" y="280817"/>
                  <a:pt x="553030" y="348093"/>
                </a:cubicBezTo>
                <a:lnTo>
                  <a:pt x="553030" y="435303"/>
                </a:lnTo>
                <a:cubicBezTo>
                  <a:pt x="553030" y="435320"/>
                  <a:pt x="553013" y="435336"/>
                  <a:pt x="553013" y="435353"/>
                </a:cubicBezTo>
                <a:cubicBezTo>
                  <a:pt x="553030" y="572084"/>
                  <a:pt x="586858" y="674986"/>
                  <a:pt x="601411" y="712875"/>
                </a:cubicBezTo>
                <a:cubicBezTo>
                  <a:pt x="603557" y="718450"/>
                  <a:pt x="602808" y="724706"/>
                  <a:pt x="599432" y="729632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0" name="Google Shape;1940;p39"/>
          <p:cNvSpPr/>
          <p:nvPr/>
        </p:nvSpPr>
        <p:spPr>
          <a:xfrm>
            <a:off x="16188932" y="1614051"/>
            <a:ext cx="569370" cy="798371"/>
          </a:xfrm>
          <a:custGeom>
            <a:avLst/>
            <a:gdLst/>
            <a:ahLst/>
            <a:cxnLst/>
            <a:rect l="l" t="t" r="r" b="b"/>
            <a:pathLst>
              <a:path w="569370" h="798371" extrusionOk="0">
                <a:moveTo>
                  <a:pt x="284683" y="720846"/>
                </a:moveTo>
                <a:lnTo>
                  <a:pt x="370104" y="720846"/>
                </a:lnTo>
                <a:cubicBezTo>
                  <a:pt x="365912" y="764293"/>
                  <a:pt x="329206" y="798372"/>
                  <a:pt x="284700" y="798372"/>
                </a:cubicBezTo>
                <a:cubicBezTo>
                  <a:pt x="240177" y="798372"/>
                  <a:pt x="203454" y="764293"/>
                  <a:pt x="199263" y="720846"/>
                </a:cubicBezTo>
                <a:lnTo>
                  <a:pt x="284683" y="720846"/>
                </a:lnTo>
                <a:close/>
                <a:moveTo>
                  <a:pt x="569268" y="702209"/>
                </a:moveTo>
                <a:cubicBezTo>
                  <a:pt x="562582" y="684803"/>
                  <a:pt x="551938" y="654019"/>
                  <a:pt x="542225" y="612769"/>
                </a:cubicBezTo>
                <a:lnTo>
                  <a:pt x="27142" y="612769"/>
                </a:lnTo>
                <a:cubicBezTo>
                  <a:pt x="17429" y="654019"/>
                  <a:pt x="6784" y="684803"/>
                  <a:pt x="115" y="702209"/>
                </a:cubicBezTo>
                <a:cubicBezTo>
                  <a:pt x="-85" y="702691"/>
                  <a:pt x="-18" y="703141"/>
                  <a:pt x="265" y="703557"/>
                </a:cubicBezTo>
                <a:cubicBezTo>
                  <a:pt x="564" y="703989"/>
                  <a:pt x="963" y="704206"/>
                  <a:pt x="1495" y="704206"/>
                </a:cubicBezTo>
                <a:lnTo>
                  <a:pt x="190548" y="704206"/>
                </a:lnTo>
                <a:lnTo>
                  <a:pt x="284683" y="704206"/>
                </a:lnTo>
                <a:lnTo>
                  <a:pt x="378819" y="704206"/>
                </a:lnTo>
                <a:lnTo>
                  <a:pt x="567871" y="704206"/>
                </a:lnTo>
                <a:cubicBezTo>
                  <a:pt x="568403" y="704206"/>
                  <a:pt x="568802" y="703989"/>
                  <a:pt x="569102" y="703557"/>
                </a:cubicBezTo>
                <a:cubicBezTo>
                  <a:pt x="569384" y="703141"/>
                  <a:pt x="569451" y="702691"/>
                  <a:pt x="569268" y="702209"/>
                </a:cubicBezTo>
                <a:close/>
                <a:moveTo>
                  <a:pt x="284683" y="79622"/>
                </a:moveTo>
                <a:cubicBezTo>
                  <a:pt x="306620" y="79622"/>
                  <a:pt x="324466" y="61768"/>
                  <a:pt x="324466" y="39820"/>
                </a:cubicBezTo>
                <a:cubicBezTo>
                  <a:pt x="324466" y="17871"/>
                  <a:pt x="306620" y="0"/>
                  <a:pt x="284683" y="0"/>
                </a:cubicBezTo>
                <a:cubicBezTo>
                  <a:pt x="262746" y="0"/>
                  <a:pt x="244900" y="17871"/>
                  <a:pt x="244900" y="39820"/>
                </a:cubicBezTo>
                <a:cubicBezTo>
                  <a:pt x="244900" y="61768"/>
                  <a:pt x="262746" y="79622"/>
                  <a:pt x="284683" y="79622"/>
                </a:cubicBezTo>
                <a:close/>
                <a:moveTo>
                  <a:pt x="538483" y="596129"/>
                </a:moveTo>
                <a:cubicBezTo>
                  <a:pt x="528171" y="547873"/>
                  <a:pt x="519755" y="487436"/>
                  <a:pt x="519755" y="418663"/>
                </a:cubicBezTo>
                <a:cubicBezTo>
                  <a:pt x="519755" y="418646"/>
                  <a:pt x="519772" y="418630"/>
                  <a:pt x="519772" y="418613"/>
                </a:cubicBezTo>
                <a:lnTo>
                  <a:pt x="519772" y="331453"/>
                </a:lnTo>
                <a:cubicBezTo>
                  <a:pt x="519772" y="268620"/>
                  <a:pt x="495323" y="209564"/>
                  <a:pt x="450917" y="165152"/>
                </a:cubicBezTo>
                <a:cubicBezTo>
                  <a:pt x="406494" y="120740"/>
                  <a:pt x="347468" y="96263"/>
                  <a:pt x="284683" y="96263"/>
                </a:cubicBezTo>
                <a:cubicBezTo>
                  <a:pt x="155056" y="96263"/>
                  <a:pt x="49594" y="201777"/>
                  <a:pt x="49594" y="331453"/>
                </a:cubicBezTo>
                <a:lnTo>
                  <a:pt x="49594" y="418613"/>
                </a:lnTo>
                <a:cubicBezTo>
                  <a:pt x="49594" y="418630"/>
                  <a:pt x="49611" y="418646"/>
                  <a:pt x="49611" y="418663"/>
                </a:cubicBezTo>
                <a:cubicBezTo>
                  <a:pt x="49611" y="487436"/>
                  <a:pt x="41195" y="547873"/>
                  <a:pt x="30884" y="596129"/>
                </a:cubicBezTo>
                <a:lnTo>
                  <a:pt x="538483" y="59612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1" name="Google Shape;1941;p39"/>
          <p:cNvSpPr/>
          <p:nvPr/>
        </p:nvSpPr>
        <p:spPr>
          <a:xfrm>
            <a:off x="16172306" y="1597411"/>
            <a:ext cx="602618" cy="831651"/>
          </a:xfrm>
          <a:custGeom>
            <a:avLst/>
            <a:gdLst/>
            <a:ahLst/>
            <a:cxnLst/>
            <a:rect l="l" t="t" r="r" b="b"/>
            <a:pathLst>
              <a:path w="602618" h="831651" extrusionOk="0">
                <a:moveTo>
                  <a:pt x="601411" y="712875"/>
                </a:moveTo>
                <a:cubicBezTo>
                  <a:pt x="586858" y="674986"/>
                  <a:pt x="553030" y="572084"/>
                  <a:pt x="553013" y="435353"/>
                </a:cubicBezTo>
                <a:cubicBezTo>
                  <a:pt x="553013" y="435336"/>
                  <a:pt x="553030" y="435320"/>
                  <a:pt x="553030" y="435303"/>
                </a:cubicBezTo>
                <a:lnTo>
                  <a:pt x="553030" y="348093"/>
                </a:lnTo>
                <a:cubicBezTo>
                  <a:pt x="553030" y="280817"/>
                  <a:pt x="526851" y="217568"/>
                  <a:pt x="479301" y="170028"/>
                </a:cubicBezTo>
                <a:cubicBezTo>
                  <a:pt x="440599" y="131323"/>
                  <a:pt x="391536" y="106762"/>
                  <a:pt x="338364" y="98958"/>
                </a:cubicBezTo>
                <a:cubicBezTo>
                  <a:pt x="350223" y="88608"/>
                  <a:pt x="357724" y="73399"/>
                  <a:pt x="357724" y="56460"/>
                </a:cubicBezTo>
                <a:cubicBezTo>
                  <a:pt x="357724" y="25326"/>
                  <a:pt x="332427" y="0"/>
                  <a:pt x="301309" y="0"/>
                </a:cubicBezTo>
                <a:cubicBezTo>
                  <a:pt x="270191" y="0"/>
                  <a:pt x="244894" y="25326"/>
                  <a:pt x="244894" y="56460"/>
                </a:cubicBezTo>
                <a:cubicBezTo>
                  <a:pt x="244894" y="73416"/>
                  <a:pt x="252412" y="88641"/>
                  <a:pt x="264287" y="98991"/>
                </a:cubicBezTo>
                <a:cubicBezTo>
                  <a:pt x="142975" y="116963"/>
                  <a:pt x="49588" y="221811"/>
                  <a:pt x="49588" y="348093"/>
                </a:cubicBezTo>
                <a:lnTo>
                  <a:pt x="49588" y="435303"/>
                </a:lnTo>
                <a:cubicBezTo>
                  <a:pt x="49588" y="435320"/>
                  <a:pt x="49605" y="435336"/>
                  <a:pt x="49605" y="435353"/>
                </a:cubicBezTo>
                <a:cubicBezTo>
                  <a:pt x="49588" y="507388"/>
                  <a:pt x="40192" y="570037"/>
                  <a:pt x="29181" y="618726"/>
                </a:cubicBezTo>
                <a:cubicBezTo>
                  <a:pt x="29065" y="619109"/>
                  <a:pt x="28982" y="619491"/>
                  <a:pt x="28915" y="619891"/>
                </a:cubicBezTo>
                <a:cubicBezTo>
                  <a:pt x="19086" y="663038"/>
                  <a:pt x="8026" y="695104"/>
                  <a:pt x="1207" y="712875"/>
                </a:cubicBezTo>
                <a:cubicBezTo>
                  <a:pt x="-939" y="718450"/>
                  <a:pt x="-190" y="724706"/>
                  <a:pt x="3186" y="729632"/>
                </a:cubicBezTo>
                <a:cubicBezTo>
                  <a:pt x="6562" y="734540"/>
                  <a:pt x="12151" y="737486"/>
                  <a:pt x="18121" y="737486"/>
                </a:cubicBezTo>
                <a:lnTo>
                  <a:pt x="199224" y="737486"/>
                </a:lnTo>
                <a:cubicBezTo>
                  <a:pt x="203465" y="790118"/>
                  <a:pt x="247622" y="831652"/>
                  <a:pt x="301326" y="831652"/>
                </a:cubicBezTo>
                <a:cubicBezTo>
                  <a:pt x="355013" y="831652"/>
                  <a:pt x="399153" y="790118"/>
                  <a:pt x="403394" y="737486"/>
                </a:cubicBezTo>
                <a:lnTo>
                  <a:pt x="584497" y="737486"/>
                </a:lnTo>
                <a:cubicBezTo>
                  <a:pt x="590468" y="737486"/>
                  <a:pt x="596056" y="734540"/>
                  <a:pt x="599432" y="729632"/>
                </a:cubicBezTo>
                <a:cubicBezTo>
                  <a:pt x="602808" y="724706"/>
                  <a:pt x="603557" y="718450"/>
                  <a:pt x="601411" y="712875"/>
                </a:cubicBezTo>
                <a:close/>
                <a:moveTo>
                  <a:pt x="261526" y="56460"/>
                </a:moveTo>
                <a:cubicBezTo>
                  <a:pt x="261526" y="34511"/>
                  <a:pt x="279372" y="16640"/>
                  <a:pt x="301309" y="16640"/>
                </a:cubicBezTo>
                <a:cubicBezTo>
                  <a:pt x="323246" y="16640"/>
                  <a:pt x="341092" y="34511"/>
                  <a:pt x="341092" y="56460"/>
                </a:cubicBezTo>
                <a:cubicBezTo>
                  <a:pt x="341092" y="78408"/>
                  <a:pt x="323246" y="96263"/>
                  <a:pt x="301309" y="96263"/>
                </a:cubicBezTo>
                <a:cubicBezTo>
                  <a:pt x="279372" y="96263"/>
                  <a:pt x="261526" y="78408"/>
                  <a:pt x="261526" y="56460"/>
                </a:cubicBezTo>
                <a:close/>
                <a:moveTo>
                  <a:pt x="66237" y="435303"/>
                </a:moveTo>
                <a:cubicBezTo>
                  <a:pt x="66237" y="435286"/>
                  <a:pt x="66220" y="435270"/>
                  <a:pt x="66220" y="435253"/>
                </a:cubicBezTo>
                <a:lnTo>
                  <a:pt x="66220" y="348093"/>
                </a:lnTo>
                <a:cubicBezTo>
                  <a:pt x="66220" y="218417"/>
                  <a:pt x="171682" y="112903"/>
                  <a:pt x="301309" y="112903"/>
                </a:cubicBezTo>
                <a:cubicBezTo>
                  <a:pt x="364094" y="112903"/>
                  <a:pt x="423119" y="137380"/>
                  <a:pt x="467543" y="181792"/>
                </a:cubicBezTo>
                <a:cubicBezTo>
                  <a:pt x="511949" y="226204"/>
                  <a:pt x="536398" y="285260"/>
                  <a:pt x="536398" y="348093"/>
                </a:cubicBezTo>
                <a:lnTo>
                  <a:pt x="536398" y="435253"/>
                </a:lnTo>
                <a:cubicBezTo>
                  <a:pt x="536398" y="435270"/>
                  <a:pt x="536381" y="435286"/>
                  <a:pt x="536381" y="435303"/>
                </a:cubicBezTo>
                <a:cubicBezTo>
                  <a:pt x="536381" y="504076"/>
                  <a:pt x="544797" y="564513"/>
                  <a:pt x="555109" y="612769"/>
                </a:cubicBezTo>
                <a:lnTo>
                  <a:pt x="47509" y="612769"/>
                </a:lnTo>
                <a:cubicBezTo>
                  <a:pt x="57821" y="564513"/>
                  <a:pt x="66237" y="504076"/>
                  <a:pt x="66237" y="435303"/>
                </a:cubicBezTo>
                <a:close/>
                <a:moveTo>
                  <a:pt x="301326" y="815012"/>
                </a:moveTo>
                <a:cubicBezTo>
                  <a:pt x="256803" y="815012"/>
                  <a:pt x="220080" y="780933"/>
                  <a:pt x="215889" y="737486"/>
                </a:cubicBezTo>
                <a:lnTo>
                  <a:pt x="301309" y="737486"/>
                </a:lnTo>
                <a:lnTo>
                  <a:pt x="386729" y="737486"/>
                </a:lnTo>
                <a:cubicBezTo>
                  <a:pt x="382538" y="780933"/>
                  <a:pt x="345832" y="815012"/>
                  <a:pt x="301326" y="815012"/>
                </a:cubicBezTo>
                <a:close/>
                <a:moveTo>
                  <a:pt x="585727" y="720197"/>
                </a:moveTo>
                <a:cubicBezTo>
                  <a:pt x="585428" y="720629"/>
                  <a:pt x="585029" y="720846"/>
                  <a:pt x="584497" y="720846"/>
                </a:cubicBezTo>
                <a:lnTo>
                  <a:pt x="395444" y="720846"/>
                </a:lnTo>
                <a:lnTo>
                  <a:pt x="301309" y="720846"/>
                </a:lnTo>
                <a:lnTo>
                  <a:pt x="207174" y="720846"/>
                </a:lnTo>
                <a:lnTo>
                  <a:pt x="18121" y="720846"/>
                </a:lnTo>
                <a:cubicBezTo>
                  <a:pt x="17589" y="720846"/>
                  <a:pt x="17190" y="720629"/>
                  <a:pt x="16891" y="720197"/>
                </a:cubicBezTo>
                <a:cubicBezTo>
                  <a:pt x="16608" y="719781"/>
                  <a:pt x="16541" y="719331"/>
                  <a:pt x="16741" y="718849"/>
                </a:cubicBezTo>
                <a:cubicBezTo>
                  <a:pt x="23410" y="701443"/>
                  <a:pt x="34054" y="670659"/>
                  <a:pt x="43767" y="629409"/>
                </a:cubicBezTo>
                <a:lnTo>
                  <a:pt x="558851" y="629409"/>
                </a:lnTo>
                <a:cubicBezTo>
                  <a:pt x="568564" y="670659"/>
                  <a:pt x="579208" y="701443"/>
                  <a:pt x="585894" y="718849"/>
                </a:cubicBezTo>
                <a:cubicBezTo>
                  <a:pt x="586077" y="719331"/>
                  <a:pt x="586010" y="719781"/>
                  <a:pt x="585727" y="720197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2" name="Google Shape;1942;p39"/>
          <p:cNvSpPr/>
          <p:nvPr/>
        </p:nvSpPr>
        <p:spPr>
          <a:xfrm>
            <a:off x="14645978" y="3127335"/>
            <a:ext cx="826980" cy="831251"/>
          </a:xfrm>
          <a:custGeom>
            <a:avLst/>
            <a:gdLst/>
            <a:ahLst/>
            <a:cxnLst/>
            <a:rect l="l" t="t" r="r" b="b"/>
            <a:pathLst>
              <a:path w="826980" h="831251" extrusionOk="0">
                <a:moveTo>
                  <a:pt x="826980" y="205969"/>
                </a:moveTo>
                <a:lnTo>
                  <a:pt x="826980" y="308821"/>
                </a:lnTo>
                <a:cubicBezTo>
                  <a:pt x="826980" y="328906"/>
                  <a:pt x="810631" y="345246"/>
                  <a:pt x="790535" y="345246"/>
                </a:cubicBezTo>
                <a:lnTo>
                  <a:pt x="778498" y="345246"/>
                </a:lnTo>
                <a:lnTo>
                  <a:pt x="778498" y="789968"/>
                </a:lnTo>
                <a:cubicBezTo>
                  <a:pt x="778498" y="812731"/>
                  <a:pt x="759967" y="831251"/>
                  <a:pt x="737191" y="831251"/>
                </a:cubicBezTo>
                <a:lnTo>
                  <a:pt x="481827" y="831251"/>
                </a:lnTo>
                <a:lnTo>
                  <a:pt x="345170" y="831251"/>
                </a:lnTo>
                <a:lnTo>
                  <a:pt x="89806" y="831251"/>
                </a:lnTo>
                <a:cubicBezTo>
                  <a:pt x="67013" y="831251"/>
                  <a:pt x="48482" y="812731"/>
                  <a:pt x="48482" y="789968"/>
                </a:cubicBezTo>
                <a:lnTo>
                  <a:pt x="48482" y="345246"/>
                </a:lnTo>
                <a:lnTo>
                  <a:pt x="36445" y="345246"/>
                </a:lnTo>
                <a:cubicBezTo>
                  <a:pt x="16349" y="345246"/>
                  <a:pt x="0" y="328906"/>
                  <a:pt x="0" y="308821"/>
                </a:cubicBezTo>
                <a:lnTo>
                  <a:pt x="0" y="205969"/>
                </a:lnTo>
                <a:cubicBezTo>
                  <a:pt x="0" y="185885"/>
                  <a:pt x="16349" y="169544"/>
                  <a:pt x="36445" y="169544"/>
                </a:cubicBezTo>
                <a:lnTo>
                  <a:pt x="211761" y="169544"/>
                </a:lnTo>
                <a:cubicBezTo>
                  <a:pt x="204934" y="163654"/>
                  <a:pt x="198941" y="157048"/>
                  <a:pt x="193780" y="149793"/>
                </a:cubicBezTo>
                <a:cubicBezTo>
                  <a:pt x="173984" y="121904"/>
                  <a:pt x="167707" y="81635"/>
                  <a:pt x="178512" y="51866"/>
                </a:cubicBezTo>
                <a:cubicBezTo>
                  <a:pt x="193330" y="10982"/>
                  <a:pt x="232372" y="-1548"/>
                  <a:pt x="261292" y="149"/>
                </a:cubicBezTo>
                <a:cubicBezTo>
                  <a:pt x="298553" y="2312"/>
                  <a:pt x="335414" y="22613"/>
                  <a:pt x="362402" y="55860"/>
                </a:cubicBezTo>
                <a:cubicBezTo>
                  <a:pt x="381449" y="79339"/>
                  <a:pt x="403459" y="116995"/>
                  <a:pt x="413498" y="157730"/>
                </a:cubicBezTo>
                <a:cubicBezTo>
                  <a:pt x="423521" y="116995"/>
                  <a:pt x="445548" y="79339"/>
                  <a:pt x="464578" y="55860"/>
                </a:cubicBezTo>
                <a:cubicBezTo>
                  <a:pt x="491583" y="22613"/>
                  <a:pt x="528428" y="2312"/>
                  <a:pt x="565705" y="149"/>
                </a:cubicBezTo>
                <a:cubicBezTo>
                  <a:pt x="594625" y="-1548"/>
                  <a:pt x="633650" y="10982"/>
                  <a:pt x="648468" y="51866"/>
                </a:cubicBezTo>
                <a:cubicBezTo>
                  <a:pt x="659273" y="81635"/>
                  <a:pt x="652997" y="121904"/>
                  <a:pt x="633201" y="149793"/>
                </a:cubicBezTo>
                <a:cubicBezTo>
                  <a:pt x="628056" y="157048"/>
                  <a:pt x="622046" y="163637"/>
                  <a:pt x="615236" y="169544"/>
                </a:cubicBezTo>
                <a:lnTo>
                  <a:pt x="790535" y="169544"/>
                </a:lnTo>
                <a:cubicBezTo>
                  <a:pt x="810631" y="169544"/>
                  <a:pt x="826980" y="185885"/>
                  <a:pt x="826980" y="205969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3" name="Google Shape;1943;p39"/>
          <p:cNvSpPr/>
          <p:nvPr/>
        </p:nvSpPr>
        <p:spPr>
          <a:xfrm>
            <a:off x="14662627" y="3143969"/>
            <a:ext cx="793681" cy="797977"/>
          </a:xfrm>
          <a:custGeom>
            <a:avLst/>
            <a:gdLst/>
            <a:ahLst/>
            <a:cxnLst/>
            <a:rect l="l" t="t" r="r" b="b"/>
            <a:pathLst>
              <a:path w="793681" h="797977" extrusionOk="0">
                <a:moveTo>
                  <a:pt x="48482" y="328613"/>
                </a:moveTo>
                <a:lnTo>
                  <a:pt x="328521" y="328613"/>
                </a:lnTo>
                <a:lnTo>
                  <a:pt x="328521" y="797978"/>
                </a:lnTo>
                <a:lnTo>
                  <a:pt x="73156" y="797978"/>
                </a:lnTo>
                <a:cubicBezTo>
                  <a:pt x="59554" y="797978"/>
                  <a:pt x="48482" y="786929"/>
                  <a:pt x="48482" y="773334"/>
                </a:cubicBezTo>
                <a:lnTo>
                  <a:pt x="48482" y="328613"/>
                </a:lnTo>
                <a:close/>
                <a:moveTo>
                  <a:pt x="345170" y="797978"/>
                </a:moveTo>
                <a:lnTo>
                  <a:pt x="448528" y="797978"/>
                </a:lnTo>
                <a:lnTo>
                  <a:pt x="448528" y="328613"/>
                </a:lnTo>
                <a:lnTo>
                  <a:pt x="345170" y="328613"/>
                </a:lnTo>
                <a:lnTo>
                  <a:pt x="345170" y="797978"/>
                </a:lnTo>
                <a:close/>
                <a:moveTo>
                  <a:pt x="465177" y="797978"/>
                </a:moveTo>
                <a:lnTo>
                  <a:pt x="720542" y="797978"/>
                </a:lnTo>
                <a:cubicBezTo>
                  <a:pt x="734145" y="797978"/>
                  <a:pt x="745200" y="786929"/>
                  <a:pt x="745200" y="773334"/>
                </a:cubicBezTo>
                <a:lnTo>
                  <a:pt x="745200" y="328613"/>
                </a:lnTo>
                <a:lnTo>
                  <a:pt x="465177" y="328613"/>
                </a:lnTo>
                <a:lnTo>
                  <a:pt x="465177" y="797978"/>
                </a:lnTo>
                <a:close/>
                <a:moveTo>
                  <a:pt x="773886" y="169551"/>
                </a:moveTo>
                <a:lnTo>
                  <a:pt x="465177" y="169551"/>
                </a:lnTo>
                <a:lnTo>
                  <a:pt x="465177" y="311973"/>
                </a:lnTo>
                <a:lnTo>
                  <a:pt x="761849" y="311973"/>
                </a:lnTo>
                <a:lnTo>
                  <a:pt x="773886" y="311973"/>
                </a:lnTo>
                <a:cubicBezTo>
                  <a:pt x="784808" y="311973"/>
                  <a:pt x="793682" y="303103"/>
                  <a:pt x="793682" y="292188"/>
                </a:cubicBezTo>
                <a:lnTo>
                  <a:pt x="793682" y="189336"/>
                </a:lnTo>
                <a:cubicBezTo>
                  <a:pt x="793682" y="178420"/>
                  <a:pt x="784808" y="169551"/>
                  <a:pt x="773886" y="169551"/>
                </a:cubicBezTo>
                <a:close/>
                <a:moveTo>
                  <a:pt x="345170" y="311973"/>
                </a:moveTo>
                <a:lnTo>
                  <a:pt x="448528" y="311973"/>
                </a:lnTo>
                <a:lnTo>
                  <a:pt x="448528" y="169551"/>
                </a:lnTo>
                <a:lnTo>
                  <a:pt x="345170" y="169551"/>
                </a:lnTo>
                <a:lnTo>
                  <a:pt x="345170" y="311973"/>
                </a:lnTo>
                <a:close/>
                <a:moveTo>
                  <a:pt x="0" y="189336"/>
                </a:moveTo>
                <a:lnTo>
                  <a:pt x="0" y="292188"/>
                </a:lnTo>
                <a:cubicBezTo>
                  <a:pt x="0" y="303103"/>
                  <a:pt x="8891" y="311973"/>
                  <a:pt x="19796" y="311973"/>
                </a:cubicBezTo>
                <a:lnTo>
                  <a:pt x="31833" y="311973"/>
                </a:lnTo>
                <a:lnTo>
                  <a:pt x="328521" y="311973"/>
                </a:lnTo>
                <a:lnTo>
                  <a:pt x="328521" y="169551"/>
                </a:lnTo>
                <a:lnTo>
                  <a:pt x="19796" y="169551"/>
                </a:lnTo>
                <a:cubicBezTo>
                  <a:pt x="8891" y="169551"/>
                  <a:pt x="0" y="178420"/>
                  <a:pt x="0" y="189336"/>
                </a:cubicBezTo>
                <a:close/>
                <a:moveTo>
                  <a:pt x="569484" y="152911"/>
                </a:moveTo>
                <a:cubicBezTo>
                  <a:pt x="583220" y="145323"/>
                  <a:pt x="594508" y="135472"/>
                  <a:pt x="602982" y="123524"/>
                </a:cubicBezTo>
                <a:cubicBezTo>
                  <a:pt x="619798" y="99829"/>
                  <a:pt x="625226" y="65850"/>
                  <a:pt x="616169" y="40907"/>
                </a:cubicBezTo>
                <a:cubicBezTo>
                  <a:pt x="604464" y="8625"/>
                  <a:pt x="573180" y="-1226"/>
                  <a:pt x="550021" y="122"/>
                </a:cubicBezTo>
                <a:cubicBezTo>
                  <a:pt x="517406" y="2019"/>
                  <a:pt x="484923" y="20090"/>
                  <a:pt x="460865" y="49709"/>
                </a:cubicBezTo>
                <a:cubicBezTo>
                  <a:pt x="441769" y="73255"/>
                  <a:pt x="419492" y="111926"/>
                  <a:pt x="411251" y="152911"/>
                </a:cubicBezTo>
                <a:lnTo>
                  <a:pt x="465177" y="152911"/>
                </a:lnTo>
                <a:lnTo>
                  <a:pt x="569484" y="152911"/>
                </a:lnTo>
                <a:close/>
                <a:moveTo>
                  <a:pt x="332817" y="49709"/>
                </a:moveTo>
                <a:cubicBezTo>
                  <a:pt x="308775" y="20090"/>
                  <a:pt x="276276" y="2019"/>
                  <a:pt x="243677" y="122"/>
                </a:cubicBezTo>
                <a:cubicBezTo>
                  <a:pt x="220468" y="-1243"/>
                  <a:pt x="189218" y="8625"/>
                  <a:pt x="177530" y="40907"/>
                </a:cubicBezTo>
                <a:cubicBezTo>
                  <a:pt x="168473" y="65850"/>
                  <a:pt x="173884" y="99829"/>
                  <a:pt x="190716" y="123524"/>
                </a:cubicBezTo>
                <a:cubicBezTo>
                  <a:pt x="199190" y="135472"/>
                  <a:pt x="210462" y="145323"/>
                  <a:pt x="224214" y="152911"/>
                </a:cubicBezTo>
                <a:lnTo>
                  <a:pt x="328521" y="152911"/>
                </a:lnTo>
                <a:lnTo>
                  <a:pt x="382431" y="152911"/>
                </a:lnTo>
                <a:cubicBezTo>
                  <a:pt x="374190" y="111926"/>
                  <a:pt x="351913" y="73255"/>
                  <a:pt x="332817" y="4970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4" name="Google Shape;1944;p39"/>
          <p:cNvSpPr/>
          <p:nvPr/>
        </p:nvSpPr>
        <p:spPr>
          <a:xfrm>
            <a:off x="14645978" y="3127335"/>
            <a:ext cx="826980" cy="831251"/>
          </a:xfrm>
          <a:custGeom>
            <a:avLst/>
            <a:gdLst/>
            <a:ahLst/>
            <a:cxnLst/>
            <a:rect l="l" t="t" r="r" b="b"/>
            <a:pathLst>
              <a:path w="826980" h="831251" extrusionOk="0">
                <a:moveTo>
                  <a:pt x="790535" y="169544"/>
                </a:moveTo>
                <a:lnTo>
                  <a:pt x="615236" y="169544"/>
                </a:lnTo>
                <a:cubicBezTo>
                  <a:pt x="622046" y="163637"/>
                  <a:pt x="628056" y="157048"/>
                  <a:pt x="633201" y="149793"/>
                </a:cubicBezTo>
                <a:cubicBezTo>
                  <a:pt x="652997" y="121904"/>
                  <a:pt x="659273" y="81635"/>
                  <a:pt x="648468" y="51866"/>
                </a:cubicBezTo>
                <a:cubicBezTo>
                  <a:pt x="633650" y="10982"/>
                  <a:pt x="594625" y="-1548"/>
                  <a:pt x="565705" y="149"/>
                </a:cubicBezTo>
                <a:cubicBezTo>
                  <a:pt x="528428" y="2312"/>
                  <a:pt x="491583" y="22613"/>
                  <a:pt x="464578" y="55860"/>
                </a:cubicBezTo>
                <a:cubicBezTo>
                  <a:pt x="445548" y="79339"/>
                  <a:pt x="423521" y="116995"/>
                  <a:pt x="413498" y="157730"/>
                </a:cubicBezTo>
                <a:cubicBezTo>
                  <a:pt x="403459" y="116995"/>
                  <a:pt x="381449" y="79339"/>
                  <a:pt x="362402" y="55860"/>
                </a:cubicBezTo>
                <a:cubicBezTo>
                  <a:pt x="335414" y="22613"/>
                  <a:pt x="298553" y="2312"/>
                  <a:pt x="261292" y="149"/>
                </a:cubicBezTo>
                <a:cubicBezTo>
                  <a:pt x="232372" y="-1548"/>
                  <a:pt x="193330" y="10982"/>
                  <a:pt x="178512" y="51866"/>
                </a:cubicBezTo>
                <a:cubicBezTo>
                  <a:pt x="167707" y="81635"/>
                  <a:pt x="173984" y="121904"/>
                  <a:pt x="193780" y="149793"/>
                </a:cubicBezTo>
                <a:cubicBezTo>
                  <a:pt x="198941" y="157048"/>
                  <a:pt x="204934" y="163654"/>
                  <a:pt x="211761" y="169544"/>
                </a:cubicBezTo>
                <a:lnTo>
                  <a:pt x="36445" y="169544"/>
                </a:lnTo>
                <a:cubicBezTo>
                  <a:pt x="16349" y="169544"/>
                  <a:pt x="0" y="185885"/>
                  <a:pt x="0" y="205969"/>
                </a:cubicBezTo>
                <a:lnTo>
                  <a:pt x="0" y="308821"/>
                </a:lnTo>
                <a:cubicBezTo>
                  <a:pt x="0" y="328906"/>
                  <a:pt x="16349" y="345246"/>
                  <a:pt x="36445" y="345246"/>
                </a:cubicBezTo>
                <a:lnTo>
                  <a:pt x="48482" y="345246"/>
                </a:lnTo>
                <a:lnTo>
                  <a:pt x="48482" y="789968"/>
                </a:lnTo>
                <a:cubicBezTo>
                  <a:pt x="48482" y="812731"/>
                  <a:pt x="67013" y="831251"/>
                  <a:pt x="89806" y="831251"/>
                </a:cubicBezTo>
                <a:lnTo>
                  <a:pt x="345170" y="831251"/>
                </a:lnTo>
                <a:lnTo>
                  <a:pt x="481827" y="831251"/>
                </a:lnTo>
                <a:lnTo>
                  <a:pt x="737191" y="831251"/>
                </a:lnTo>
                <a:cubicBezTo>
                  <a:pt x="759967" y="831251"/>
                  <a:pt x="778498" y="812731"/>
                  <a:pt x="778498" y="789968"/>
                </a:cubicBezTo>
                <a:lnTo>
                  <a:pt x="778498" y="345246"/>
                </a:lnTo>
                <a:lnTo>
                  <a:pt x="790535" y="345246"/>
                </a:lnTo>
                <a:cubicBezTo>
                  <a:pt x="810631" y="345246"/>
                  <a:pt x="826980" y="328906"/>
                  <a:pt x="826980" y="308821"/>
                </a:cubicBezTo>
                <a:lnTo>
                  <a:pt x="826980" y="205969"/>
                </a:lnTo>
                <a:cubicBezTo>
                  <a:pt x="826980" y="185885"/>
                  <a:pt x="810631" y="169544"/>
                  <a:pt x="790535" y="169544"/>
                </a:cubicBezTo>
                <a:close/>
                <a:moveTo>
                  <a:pt x="345170" y="814611"/>
                </a:moveTo>
                <a:lnTo>
                  <a:pt x="89806" y="814611"/>
                </a:lnTo>
                <a:cubicBezTo>
                  <a:pt x="76203" y="814611"/>
                  <a:pt x="65131" y="803562"/>
                  <a:pt x="65131" y="789968"/>
                </a:cubicBezTo>
                <a:lnTo>
                  <a:pt x="65131" y="345246"/>
                </a:lnTo>
                <a:lnTo>
                  <a:pt x="345170" y="345246"/>
                </a:lnTo>
                <a:lnTo>
                  <a:pt x="345170" y="814611"/>
                </a:lnTo>
                <a:close/>
                <a:moveTo>
                  <a:pt x="345170" y="328606"/>
                </a:moveTo>
                <a:lnTo>
                  <a:pt x="48482" y="328606"/>
                </a:lnTo>
                <a:lnTo>
                  <a:pt x="36445" y="328606"/>
                </a:lnTo>
                <a:cubicBezTo>
                  <a:pt x="25540" y="328606"/>
                  <a:pt x="16649" y="319737"/>
                  <a:pt x="16649" y="308821"/>
                </a:cubicBezTo>
                <a:lnTo>
                  <a:pt x="16649" y="205969"/>
                </a:lnTo>
                <a:cubicBezTo>
                  <a:pt x="16649" y="195054"/>
                  <a:pt x="25540" y="186184"/>
                  <a:pt x="36445" y="186184"/>
                </a:cubicBezTo>
                <a:lnTo>
                  <a:pt x="345170" y="186184"/>
                </a:lnTo>
                <a:lnTo>
                  <a:pt x="345170" y="328606"/>
                </a:lnTo>
                <a:close/>
                <a:moveTo>
                  <a:pt x="240863" y="169544"/>
                </a:moveTo>
                <a:cubicBezTo>
                  <a:pt x="227111" y="161957"/>
                  <a:pt x="215840" y="152106"/>
                  <a:pt x="207365" y="140158"/>
                </a:cubicBezTo>
                <a:cubicBezTo>
                  <a:pt x="190533" y="116463"/>
                  <a:pt x="185122" y="82484"/>
                  <a:pt x="194179" y="57540"/>
                </a:cubicBezTo>
                <a:cubicBezTo>
                  <a:pt x="205867" y="25259"/>
                  <a:pt x="237117" y="15391"/>
                  <a:pt x="260326" y="16756"/>
                </a:cubicBezTo>
                <a:cubicBezTo>
                  <a:pt x="292925" y="18653"/>
                  <a:pt x="325424" y="36724"/>
                  <a:pt x="349466" y="66343"/>
                </a:cubicBezTo>
                <a:cubicBezTo>
                  <a:pt x="368562" y="89889"/>
                  <a:pt x="390839" y="128560"/>
                  <a:pt x="399080" y="169544"/>
                </a:cubicBezTo>
                <a:lnTo>
                  <a:pt x="345170" y="169544"/>
                </a:lnTo>
                <a:lnTo>
                  <a:pt x="240863" y="169544"/>
                </a:lnTo>
                <a:close/>
                <a:moveTo>
                  <a:pt x="465177" y="814611"/>
                </a:moveTo>
                <a:lnTo>
                  <a:pt x="361819" y="814611"/>
                </a:lnTo>
                <a:lnTo>
                  <a:pt x="361819" y="345246"/>
                </a:lnTo>
                <a:lnTo>
                  <a:pt x="465177" y="345246"/>
                </a:lnTo>
                <a:lnTo>
                  <a:pt x="465177" y="814611"/>
                </a:lnTo>
                <a:close/>
                <a:moveTo>
                  <a:pt x="465177" y="328606"/>
                </a:moveTo>
                <a:lnTo>
                  <a:pt x="361819" y="328606"/>
                </a:lnTo>
                <a:lnTo>
                  <a:pt x="361819" y="186184"/>
                </a:lnTo>
                <a:lnTo>
                  <a:pt x="465177" y="186184"/>
                </a:lnTo>
                <a:lnTo>
                  <a:pt x="465177" y="328606"/>
                </a:lnTo>
                <a:close/>
                <a:moveTo>
                  <a:pt x="427900" y="169544"/>
                </a:moveTo>
                <a:cubicBezTo>
                  <a:pt x="436141" y="128560"/>
                  <a:pt x="458418" y="89889"/>
                  <a:pt x="477514" y="66343"/>
                </a:cubicBezTo>
                <a:cubicBezTo>
                  <a:pt x="501572" y="36724"/>
                  <a:pt x="534055" y="18653"/>
                  <a:pt x="566671" y="16756"/>
                </a:cubicBezTo>
                <a:cubicBezTo>
                  <a:pt x="589830" y="15408"/>
                  <a:pt x="621113" y="25259"/>
                  <a:pt x="632818" y="57540"/>
                </a:cubicBezTo>
                <a:cubicBezTo>
                  <a:pt x="641875" y="82484"/>
                  <a:pt x="636447" y="116463"/>
                  <a:pt x="619632" y="140158"/>
                </a:cubicBezTo>
                <a:cubicBezTo>
                  <a:pt x="611157" y="152106"/>
                  <a:pt x="599869" y="161957"/>
                  <a:pt x="586134" y="169544"/>
                </a:cubicBezTo>
                <a:lnTo>
                  <a:pt x="481827" y="169544"/>
                </a:lnTo>
                <a:lnTo>
                  <a:pt x="427900" y="169544"/>
                </a:lnTo>
                <a:close/>
                <a:moveTo>
                  <a:pt x="761849" y="789968"/>
                </a:moveTo>
                <a:cubicBezTo>
                  <a:pt x="761849" y="803562"/>
                  <a:pt x="750794" y="814611"/>
                  <a:pt x="737191" y="814611"/>
                </a:cubicBezTo>
                <a:lnTo>
                  <a:pt x="481827" y="814611"/>
                </a:lnTo>
                <a:lnTo>
                  <a:pt x="481827" y="345246"/>
                </a:lnTo>
                <a:lnTo>
                  <a:pt x="761849" y="345246"/>
                </a:lnTo>
                <a:lnTo>
                  <a:pt x="761849" y="789968"/>
                </a:lnTo>
                <a:close/>
                <a:moveTo>
                  <a:pt x="810331" y="308821"/>
                </a:moveTo>
                <a:cubicBezTo>
                  <a:pt x="810331" y="319737"/>
                  <a:pt x="801457" y="328606"/>
                  <a:pt x="790535" y="328606"/>
                </a:cubicBezTo>
                <a:lnTo>
                  <a:pt x="778498" y="328606"/>
                </a:lnTo>
                <a:lnTo>
                  <a:pt x="481827" y="328606"/>
                </a:lnTo>
                <a:lnTo>
                  <a:pt x="481827" y="186184"/>
                </a:lnTo>
                <a:lnTo>
                  <a:pt x="790535" y="186184"/>
                </a:lnTo>
                <a:cubicBezTo>
                  <a:pt x="801457" y="186184"/>
                  <a:pt x="810331" y="195054"/>
                  <a:pt x="810331" y="205969"/>
                </a:cubicBezTo>
                <a:lnTo>
                  <a:pt x="810331" y="308821"/>
                </a:ln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5" name="Google Shape;1945;p39"/>
          <p:cNvSpPr/>
          <p:nvPr/>
        </p:nvSpPr>
        <p:spPr>
          <a:xfrm>
            <a:off x="12219916" y="3136088"/>
            <a:ext cx="854619" cy="814868"/>
          </a:xfrm>
          <a:custGeom>
            <a:avLst/>
            <a:gdLst/>
            <a:ahLst/>
            <a:cxnLst/>
            <a:rect l="l" t="t" r="r" b="b"/>
            <a:pathLst>
              <a:path w="854619" h="814868" extrusionOk="0">
                <a:moveTo>
                  <a:pt x="440524" y="8237"/>
                </a:moveTo>
                <a:lnTo>
                  <a:pt x="564581" y="259781"/>
                </a:lnTo>
                <a:lnTo>
                  <a:pt x="841977" y="300120"/>
                </a:lnTo>
                <a:cubicBezTo>
                  <a:pt x="854071" y="301872"/>
                  <a:pt x="858902" y="316760"/>
                  <a:pt x="850151" y="325308"/>
                </a:cubicBezTo>
                <a:lnTo>
                  <a:pt x="649433" y="521100"/>
                </a:lnTo>
                <a:lnTo>
                  <a:pt x="696812" y="797587"/>
                </a:lnTo>
                <a:cubicBezTo>
                  <a:pt x="698877" y="809638"/>
                  <a:pt x="686223" y="818834"/>
                  <a:pt x="675407" y="813141"/>
                </a:cubicBezTo>
                <a:lnTo>
                  <a:pt x="427310" y="682613"/>
                </a:lnTo>
                <a:lnTo>
                  <a:pt x="179213" y="813141"/>
                </a:lnTo>
                <a:cubicBezTo>
                  <a:pt x="168396" y="818834"/>
                  <a:pt x="155742" y="809638"/>
                  <a:pt x="157807" y="797587"/>
                </a:cubicBezTo>
                <a:lnTo>
                  <a:pt x="205186" y="521100"/>
                </a:lnTo>
                <a:lnTo>
                  <a:pt x="4468" y="325308"/>
                </a:lnTo>
                <a:cubicBezTo>
                  <a:pt x="-4283" y="316760"/>
                  <a:pt x="548" y="301889"/>
                  <a:pt x="12642" y="300120"/>
                </a:cubicBezTo>
                <a:lnTo>
                  <a:pt x="290038" y="259781"/>
                </a:lnTo>
                <a:lnTo>
                  <a:pt x="414078" y="8237"/>
                </a:lnTo>
                <a:cubicBezTo>
                  <a:pt x="419486" y="-2746"/>
                  <a:pt x="435116" y="-2746"/>
                  <a:pt x="440524" y="82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6" name="Google Shape;1946;p39"/>
          <p:cNvSpPr/>
          <p:nvPr/>
        </p:nvSpPr>
        <p:spPr>
          <a:xfrm>
            <a:off x="12211158" y="3127335"/>
            <a:ext cx="872135" cy="832368"/>
          </a:xfrm>
          <a:custGeom>
            <a:avLst/>
            <a:gdLst/>
            <a:ahLst/>
            <a:cxnLst/>
            <a:rect l="l" t="t" r="r" b="b"/>
            <a:pathLst>
              <a:path w="872135" h="832368" extrusionOk="0">
                <a:moveTo>
                  <a:pt x="870968" y="316213"/>
                </a:moveTo>
                <a:cubicBezTo>
                  <a:pt x="868185" y="307630"/>
                  <a:pt x="860904" y="301500"/>
                  <a:pt x="851995" y="300203"/>
                </a:cubicBezTo>
                <a:lnTo>
                  <a:pt x="579150" y="260530"/>
                </a:lnTo>
                <a:lnTo>
                  <a:pt x="457141" y="13102"/>
                </a:lnTo>
                <a:cubicBezTo>
                  <a:pt x="453150" y="5027"/>
                  <a:pt x="445081" y="0"/>
                  <a:pt x="436068" y="0"/>
                </a:cubicBezTo>
                <a:cubicBezTo>
                  <a:pt x="427054" y="0"/>
                  <a:pt x="418985" y="5027"/>
                  <a:pt x="414995" y="13102"/>
                </a:cubicBezTo>
                <a:lnTo>
                  <a:pt x="292985" y="260530"/>
                </a:lnTo>
                <a:lnTo>
                  <a:pt x="20140" y="300203"/>
                </a:lnTo>
                <a:cubicBezTo>
                  <a:pt x="11214" y="301500"/>
                  <a:pt x="3950" y="307630"/>
                  <a:pt x="1167" y="316213"/>
                </a:cubicBezTo>
                <a:cubicBezTo>
                  <a:pt x="-1616" y="324796"/>
                  <a:pt x="660" y="334027"/>
                  <a:pt x="7118" y="340332"/>
                </a:cubicBezTo>
                <a:lnTo>
                  <a:pt x="204545" y="532919"/>
                </a:lnTo>
                <a:lnTo>
                  <a:pt x="157936" y="804852"/>
                </a:lnTo>
                <a:cubicBezTo>
                  <a:pt x="156414" y="813750"/>
                  <a:pt x="160002" y="822560"/>
                  <a:pt x="167283" y="827850"/>
                </a:cubicBezTo>
                <a:cubicBezTo>
                  <a:pt x="171396" y="830845"/>
                  <a:pt x="176227" y="832369"/>
                  <a:pt x="181075" y="832369"/>
                </a:cubicBezTo>
                <a:cubicBezTo>
                  <a:pt x="184803" y="832369"/>
                  <a:pt x="188566" y="831476"/>
                  <a:pt x="192031" y="829636"/>
                </a:cubicBezTo>
                <a:lnTo>
                  <a:pt x="436068" y="701246"/>
                </a:lnTo>
                <a:lnTo>
                  <a:pt x="680104" y="829636"/>
                </a:lnTo>
                <a:cubicBezTo>
                  <a:pt x="688085" y="833823"/>
                  <a:pt x="697571" y="833157"/>
                  <a:pt x="704852" y="827850"/>
                </a:cubicBezTo>
                <a:cubicBezTo>
                  <a:pt x="712151" y="822543"/>
                  <a:pt x="715721" y="813732"/>
                  <a:pt x="714199" y="804852"/>
                </a:cubicBezTo>
                <a:lnTo>
                  <a:pt x="667590" y="532901"/>
                </a:lnTo>
                <a:lnTo>
                  <a:pt x="865017" y="340315"/>
                </a:lnTo>
                <a:cubicBezTo>
                  <a:pt x="871476" y="334027"/>
                  <a:pt x="873751" y="324796"/>
                  <a:pt x="870968" y="316213"/>
                </a:cubicBezTo>
                <a:close/>
                <a:moveTo>
                  <a:pt x="852800" y="327773"/>
                </a:moveTo>
                <a:lnTo>
                  <a:pt x="652083" y="523583"/>
                </a:lnTo>
                <a:cubicBezTo>
                  <a:pt x="650017" y="525597"/>
                  <a:pt x="649072" y="528487"/>
                  <a:pt x="649562" y="531325"/>
                </a:cubicBezTo>
                <a:lnTo>
                  <a:pt x="696941" y="807812"/>
                </a:lnTo>
                <a:cubicBezTo>
                  <a:pt x="697519" y="811140"/>
                  <a:pt x="695454" y="813031"/>
                  <a:pt x="694561" y="813680"/>
                </a:cubicBezTo>
                <a:cubicBezTo>
                  <a:pt x="693651" y="814345"/>
                  <a:pt x="691218" y="815711"/>
                  <a:pt x="688243" y="814135"/>
                </a:cubicBezTo>
                <a:lnTo>
                  <a:pt x="440146" y="683607"/>
                </a:lnTo>
                <a:cubicBezTo>
                  <a:pt x="437590" y="682258"/>
                  <a:pt x="434545" y="682258"/>
                  <a:pt x="432007" y="683607"/>
                </a:cubicBezTo>
                <a:lnTo>
                  <a:pt x="183910" y="814135"/>
                </a:lnTo>
                <a:cubicBezTo>
                  <a:pt x="180935" y="815711"/>
                  <a:pt x="178502" y="814345"/>
                  <a:pt x="177592" y="813680"/>
                </a:cubicBezTo>
                <a:cubicBezTo>
                  <a:pt x="176682" y="813014"/>
                  <a:pt x="174634" y="811122"/>
                  <a:pt x="175211" y="807812"/>
                </a:cubicBezTo>
                <a:lnTo>
                  <a:pt x="222590" y="531325"/>
                </a:lnTo>
                <a:cubicBezTo>
                  <a:pt x="223081" y="528487"/>
                  <a:pt x="222135" y="525579"/>
                  <a:pt x="220070" y="523583"/>
                </a:cubicBezTo>
                <a:lnTo>
                  <a:pt x="19335" y="327773"/>
                </a:lnTo>
                <a:cubicBezTo>
                  <a:pt x="16919" y="325426"/>
                  <a:pt x="17462" y="322694"/>
                  <a:pt x="17812" y="321625"/>
                </a:cubicBezTo>
                <a:cubicBezTo>
                  <a:pt x="18162" y="320557"/>
                  <a:pt x="19317" y="318017"/>
                  <a:pt x="22660" y="317544"/>
                </a:cubicBezTo>
                <a:lnTo>
                  <a:pt x="300056" y="277205"/>
                </a:lnTo>
                <a:cubicBezTo>
                  <a:pt x="302909" y="276785"/>
                  <a:pt x="305377" y="274998"/>
                  <a:pt x="306655" y="272406"/>
                </a:cubicBezTo>
                <a:lnTo>
                  <a:pt x="430712" y="20861"/>
                </a:lnTo>
                <a:cubicBezTo>
                  <a:pt x="432200" y="17849"/>
                  <a:pt x="434965" y="17516"/>
                  <a:pt x="436085" y="17516"/>
                </a:cubicBezTo>
                <a:cubicBezTo>
                  <a:pt x="437205" y="17516"/>
                  <a:pt x="439971" y="17849"/>
                  <a:pt x="441458" y="20861"/>
                </a:cubicBezTo>
                <a:lnTo>
                  <a:pt x="565516" y="272406"/>
                </a:lnTo>
                <a:cubicBezTo>
                  <a:pt x="566793" y="274998"/>
                  <a:pt x="569261" y="276785"/>
                  <a:pt x="572096" y="277205"/>
                </a:cubicBezTo>
                <a:lnTo>
                  <a:pt x="849492" y="317544"/>
                </a:lnTo>
                <a:cubicBezTo>
                  <a:pt x="852818" y="318035"/>
                  <a:pt x="853991" y="320557"/>
                  <a:pt x="854341" y="321625"/>
                </a:cubicBezTo>
                <a:cubicBezTo>
                  <a:pt x="854691" y="322694"/>
                  <a:pt x="855216" y="325426"/>
                  <a:pt x="852800" y="327773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7" name="Google Shape;1947;p39"/>
          <p:cNvSpPr/>
          <p:nvPr/>
        </p:nvSpPr>
        <p:spPr>
          <a:xfrm>
            <a:off x="11112634" y="3127335"/>
            <a:ext cx="681542" cy="831368"/>
          </a:xfrm>
          <a:custGeom>
            <a:avLst/>
            <a:gdLst/>
            <a:ahLst/>
            <a:cxnLst/>
            <a:rect l="l" t="t" r="r" b="b"/>
            <a:pathLst>
              <a:path w="681542" h="831368" extrusionOk="0">
                <a:moveTo>
                  <a:pt x="681542" y="661041"/>
                </a:moveTo>
                <a:lnTo>
                  <a:pt x="681542" y="698382"/>
                </a:lnTo>
                <a:cubicBezTo>
                  <a:pt x="681542" y="713641"/>
                  <a:pt x="670976" y="726037"/>
                  <a:pt x="657980" y="726037"/>
                </a:cubicBezTo>
                <a:lnTo>
                  <a:pt x="477552" y="726037"/>
                </a:lnTo>
                <a:cubicBezTo>
                  <a:pt x="472776" y="737153"/>
                  <a:pt x="467718" y="748285"/>
                  <a:pt x="462360" y="759434"/>
                </a:cubicBezTo>
                <a:cubicBezTo>
                  <a:pt x="460613" y="763061"/>
                  <a:pt x="458117" y="766290"/>
                  <a:pt x="454955" y="769035"/>
                </a:cubicBezTo>
                <a:cubicBezTo>
                  <a:pt x="449247" y="773994"/>
                  <a:pt x="441859" y="776856"/>
                  <a:pt x="433988" y="777289"/>
                </a:cubicBezTo>
                <a:lnTo>
                  <a:pt x="433988" y="814329"/>
                </a:lnTo>
                <a:cubicBezTo>
                  <a:pt x="433988" y="823731"/>
                  <a:pt x="426334" y="831369"/>
                  <a:pt x="416949" y="831369"/>
                </a:cubicBezTo>
                <a:lnTo>
                  <a:pt x="264593" y="831369"/>
                </a:lnTo>
                <a:cubicBezTo>
                  <a:pt x="255208" y="831369"/>
                  <a:pt x="247554" y="823731"/>
                  <a:pt x="247554" y="814329"/>
                </a:cubicBezTo>
                <a:lnTo>
                  <a:pt x="247554" y="777305"/>
                </a:lnTo>
                <a:cubicBezTo>
                  <a:pt x="235157" y="776623"/>
                  <a:pt x="224158" y="769767"/>
                  <a:pt x="219166" y="759434"/>
                </a:cubicBezTo>
                <a:cubicBezTo>
                  <a:pt x="213808" y="748285"/>
                  <a:pt x="208766" y="737153"/>
                  <a:pt x="203973" y="726037"/>
                </a:cubicBezTo>
                <a:lnTo>
                  <a:pt x="23562" y="726037"/>
                </a:lnTo>
                <a:cubicBezTo>
                  <a:pt x="10566" y="726037"/>
                  <a:pt x="0" y="713641"/>
                  <a:pt x="0" y="698382"/>
                </a:cubicBezTo>
                <a:lnTo>
                  <a:pt x="0" y="661041"/>
                </a:lnTo>
                <a:cubicBezTo>
                  <a:pt x="0" y="651889"/>
                  <a:pt x="2563" y="642920"/>
                  <a:pt x="7205" y="635782"/>
                </a:cubicBezTo>
                <a:lnTo>
                  <a:pt x="147747" y="418879"/>
                </a:lnTo>
                <a:cubicBezTo>
                  <a:pt x="151075" y="375482"/>
                  <a:pt x="159328" y="331103"/>
                  <a:pt x="172391" y="286441"/>
                </a:cubicBezTo>
                <a:cubicBezTo>
                  <a:pt x="186285" y="238967"/>
                  <a:pt x="205637" y="191027"/>
                  <a:pt x="229915" y="143953"/>
                </a:cubicBezTo>
                <a:cubicBezTo>
                  <a:pt x="271149" y="64047"/>
                  <a:pt x="312516" y="13994"/>
                  <a:pt x="314247" y="11914"/>
                </a:cubicBezTo>
                <a:cubicBezTo>
                  <a:pt x="320487" y="4443"/>
                  <a:pt x="330388" y="0"/>
                  <a:pt x="340771" y="0"/>
                </a:cubicBezTo>
                <a:cubicBezTo>
                  <a:pt x="351154" y="0"/>
                  <a:pt x="361072" y="4443"/>
                  <a:pt x="367279" y="11914"/>
                </a:cubicBezTo>
                <a:cubicBezTo>
                  <a:pt x="368976" y="13944"/>
                  <a:pt x="409927" y="63149"/>
                  <a:pt x="451627" y="143953"/>
                </a:cubicBezTo>
                <a:cubicBezTo>
                  <a:pt x="475905" y="191044"/>
                  <a:pt x="495257" y="238984"/>
                  <a:pt x="509152" y="286458"/>
                </a:cubicBezTo>
                <a:cubicBezTo>
                  <a:pt x="522214" y="331103"/>
                  <a:pt x="530467" y="375482"/>
                  <a:pt x="533795" y="418879"/>
                </a:cubicBezTo>
                <a:lnTo>
                  <a:pt x="674354" y="635782"/>
                </a:lnTo>
                <a:cubicBezTo>
                  <a:pt x="678980" y="642920"/>
                  <a:pt x="681542" y="651889"/>
                  <a:pt x="681542" y="661041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8" name="Google Shape;1948;p39"/>
          <p:cNvSpPr/>
          <p:nvPr/>
        </p:nvSpPr>
        <p:spPr>
          <a:xfrm>
            <a:off x="11112634" y="3127335"/>
            <a:ext cx="681542" cy="831368"/>
          </a:xfrm>
          <a:custGeom>
            <a:avLst/>
            <a:gdLst/>
            <a:ahLst/>
            <a:cxnLst/>
            <a:rect l="l" t="t" r="r" b="b"/>
            <a:pathLst>
              <a:path w="681542" h="831368" extrusionOk="0">
                <a:moveTo>
                  <a:pt x="674354" y="635782"/>
                </a:moveTo>
                <a:lnTo>
                  <a:pt x="533795" y="418879"/>
                </a:lnTo>
                <a:cubicBezTo>
                  <a:pt x="530467" y="375482"/>
                  <a:pt x="522214" y="331103"/>
                  <a:pt x="509152" y="286458"/>
                </a:cubicBezTo>
                <a:cubicBezTo>
                  <a:pt x="495257" y="238984"/>
                  <a:pt x="475905" y="191044"/>
                  <a:pt x="451627" y="143953"/>
                </a:cubicBezTo>
                <a:cubicBezTo>
                  <a:pt x="409927" y="63149"/>
                  <a:pt x="368976" y="13944"/>
                  <a:pt x="367279" y="11914"/>
                </a:cubicBezTo>
                <a:cubicBezTo>
                  <a:pt x="361072" y="4443"/>
                  <a:pt x="351154" y="0"/>
                  <a:pt x="340771" y="0"/>
                </a:cubicBezTo>
                <a:cubicBezTo>
                  <a:pt x="330388" y="0"/>
                  <a:pt x="320487" y="4443"/>
                  <a:pt x="314247" y="11914"/>
                </a:cubicBezTo>
                <a:cubicBezTo>
                  <a:pt x="312516" y="13994"/>
                  <a:pt x="271149" y="64047"/>
                  <a:pt x="229915" y="143953"/>
                </a:cubicBezTo>
                <a:cubicBezTo>
                  <a:pt x="205637" y="191027"/>
                  <a:pt x="186285" y="238967"/>
                  <a:pt x="172391" y="286441"/>
                </a:cubicBezTo>
                <a:cubicBezTo>
                  <a:pt x="159328" y="331103"/>
                  <a:pt x="151075" y="375482"/>
                  <a:pt x="147747" y="418879"/>
                </a:cubicBezTo>
                <a:lnTo>
                  <a:pt x="7205" y="635782"/>
                </a:lnTo>
                <a:cubicBezTo>
                  <a:pt x="2563" y="642920"/>
                  <a:pt x="0" y="651889"/>
                  <a:pt x="0" y="661041"/>
                </a:cubicBezTo>
                <a:lnTo>
                  <a:pt x="0" y="698382"/>
                </a:lnTo>
                <a:cubicBezTo>
                  <a:pt x="0" y="713641"/>
                  <a:pt x="10566" y="726037"/>
                  <a:pt x="23562" y="726037"/>
                </a:cubicBezTo>
                <a:lnTo>
                  <a:pt x="203973" y="726037"/>
                </a:lnTo>
                <a:cubicBezTo>
                  <a:pt x="208766" y="737153"/>
                  <a:pt x="213808" y="748285"/>
                  <a:pt x="219166" y="759434"/>
                </a:cubicBezTo>
                <a:cubicBezTo>
                  <a:pt x="224158" y="769767"/>
                  <a:pt x="235157" y="776623"/>
                  <a:pt x="247554" y="777305"/>
                </a:cubicBezTo>
                <a:lnTo>
                  <a:pt x="247554" y="814329"/>
                </a:lnTo>
                <a:cubicBezTo>
                  <a:pt x="247554" y="823731"/>
                  <a:pt x="255208" y="831369"/>
                  <a:pt x="264593" y="831369"/>
                </a:cubicBezTo>
                <a:lnTo>
                  <a:pt x="416949" y="831369"/>
                </a:lnTo>
                <a:cubicBezTo>
                  <a:pt x="426334" y="831369"/>
                  <a:pt x="433988" y="823731"/>
                  <a:pt x="433988" y="814329"/>
                </a:cubicBezTo>
                <a:lnTo>
                  <a:pt x="433988" y="777289"/>
                </a:lnTo>
                <a:cubicBezTo>
                  <a:pt x="441859" y="776856"/>
                  <a:pt x="449247" y="773994"/>
                  <a:pt x="454955" y="769035"/>
                </a:cubicBezTo>
                <a:cubicBezTo>
                  <a:pt x="458117" y="766290"/>
                  <a:pt x="460613" y="763061"/>
                  <a:pt x="462360" y="759434"/>
                </a:cubicBezTo>
                <a:cubicBezTo>
                  <a:pt x="467718" y="748285"/>
                  <a:pt x="472776" y="737153"/>
                  <a:pt x="477552" y="726037"/>
                </a:cubicBezTo>
                <a:lnTo>
                  <a:pt x="657980" y="726037"/>
                </a:lnTo>
                <a:cubicBezTo>
                  <a:pt x="670976" y="726037"/>
                  <a:pt x="681542" y="713641"/>
                  <a:pt x="681542" y="698382"/>
                </a:cubicBezTo>
                <a:lnTo>
                  <a:pt x="681542" y="661041"/>
                </a:lnTo>
                <a:cubicBezTo>
                  <a:pt x="681542" y="651889"/>
                  <a:pt x="678980" y="642920"/>
                  <a:pt x="674354" y="635782"/>
                </a:cubicBezTo>
                <a:close/>
                <a:moveTo>
                  <a:pt x="535393" y="451926"/>
                </a:moveTo>
                <a:lnTo>
                  <a:pt x="660393" y="644834"/>
                </a:lnTo>
                <a:cubicBezTo>
                  <a:pt x="661907" y="647164"/>
                  <a:pt x="663055" y="649859"/>
                  <a:pt x="663821" y="652721"/>
                </a:cubicBezTo>
                <a:lnTo>
                  <a:pt x="504892" y="652721"/>
                </a:lnTo>
                <a:cubicBezTo>
                  <a:pt x="525209" y="588275"/>
                  <a:pt x="535493" y="524610"/>
                  <a:pt x="535493" y="462476"/>
                </a:cubicBezTo>
                <a:cubicBezTo>
                  <a:pt x="535493" y="458965"/>
                  <a:pt x="535459" y="455454"/>
                  <a:pt x="535393" y="451926"/>
                </a:cubicBezTo>
                <a:close/>
                <a:moveTo>
                  <a:pt x="21166" y="644834"/>
                </a:moveTo>
                <a:lnTo>
                  <a:pt x="146149" y="451926"/>
                </a:lnTo>
                <a:cubicBezTo>
                  <a:pt x="146083" y="455454"/>
                  <a:pt x="146049" y="458965"/>
                  <a:pt x="146049" y="462476"/>
                </a:cubicBezTo>
                <a:cubicBezTo>
                  <a:pt x="146049" y="524610"/>
                  <a:pt x="156316" y="588275"/>
                  <a:pt x="176651" y="652721"/>
                </a:cubicBezTo>
                <a:lnTo>
                  <a:pt x="17722" y="652721"/>
                </a:lnTo>
                <a:cubicBezTo>
                  <a:pt x="18487" y="649859"/>
                  <a:pt x="19652" y="647164"/>
                  <a:pt x="21166" y="644834"/>
                </a:cubicBezTo>
                <a:close/>
                <a:moveTo>
                  <a:pt x="23562" y="709397"/>
                </a:moveTo>
                <a:cubicBezTo>
                  <a:pt x="20284" y="709397"/>
                  <a:pt x="16640" y="704871"/>
                  <a:pt x="16640" y="698382"/>
                </a:cubicBezTo>
                <a:lnTo>
                  <a:pt x="16640" y="669361"/>
                </a:lnTo>
                <a:lnTo>
                  <a:pt x="182125" y="669361"/>
                </a:lnTo>
                <a:cubicBezTo>
                  <a:pt x="186668" y="682690"/>
                  <a:pt x="191643" y="696035"/>
                  <a:pt x="197035" y="709397"/>
                </a:cubicBezTo>
                <a:lnTo>
                  <a:pt x="23562" y="709397"/>
                </a:lnTo>
                <a:close/>
                <a:moveTo>
                  <a:pt x="417348" y="814329"/>
                </a:moveTo>
                <a:cubicBezTo>
                  <a:pt x="417348" y="814546"/>
                  <a:pt x="417165" y="814729"/>
                  <a:pt x="416949" y="814729"/>
                </a:cubicBezTo>
                <a:lnTo>
                  <a:pt x="264593" y="814729"/>
                </a:lnTo>
                <a:cubicBezTo>
                  <a:pt x="264377" y="814729"/>
                  <a:pt x="264194" y="814546"/>
                  <a:pt x="264194" y="814329"/>
                </a:cubicBezTo>
                <a:lnTo>
                  <a:pt x="264194" y="777372"/>
                </a:lnTo>
                <a:lnTo>
                  <a:pt x="417348" y="777372"/>
                </a:lnTo>
                <a:lnTo>
                  <a:pt x="417348" y="814329"/>
                </a:lnTo>
                <a:close/>
                <a:moveTo>
                  <a:pt x="447367" y="752212"/>
                </a:moveTo>
                <a:cubicBezTo>
                  <a:pt x="446602" y="753793"/>
                  <a:pt x="445503" y="755224"/>
                  <a:pt x="444056" y="756455"/>
                </a:cubicBezTo>
                <a:cubicBezTo>
                  <a:pt x="440927" y="759168"/>
                  <a:pt x="436518" y="760732"/>
                  <a:pt x="431958" y="760732"/>
                </a:cubicBezTo>
                <a:lnTo>
                  <a:pt x="425668" y="760732"/>
                </a:lnTo>
                <a:lnTo>
                  <a:pt x="255874" y="760732"/>
                </a:lnTo>
                <a:lnTo>
                  <a:pt x="249584" y="760732"/>
                </a:lnTo>
                <a:cubicBezTo>
                  <a:pt x="242811" y="760732"/>
                  <a:pt x="236621" y="757304"/>
                  <a:pt x="234158" y="752212"/>
                </a:cubicBezTo>
                <a:cubicBezTo>
                  <a:pt x="228101" y="739632"/>
                  <a:pt x="222444" y="727052"/>
                  <a:pt x="217152" y="714506"/>
                </a:cubicBezTo>
                <a:cubicBezTo>
                  <a:pt x="217136" y="714489"/>
                  <a:pt x="217136" y="714473"/>
                  <a:pt x="217119" y="714456"/>
                </a:cubicBezTo>
                <a:cubicBezTo>
                  <a:pt x="180994" y="628793"/>
                  <a:pt x="162690" y="544195"/>
                  <a:pt x="162690" y="462476"/>
                </a:cubicBezTo>
                <a:cubicBezTo>
                  <a:pt x="162690" y="406982"/>
                  <a:pt x="171326" y="349341"/>
                  <a:pt x="188365" y="291117"/>
                </a:cubicBezTo>
                <a:cubicBezTo>
                  <a:pt x="201960" y="244658"/>
                  <a:pt x="220913" y="197717"/>
                  <a:pt x="244708" y="151574"/>
                </a:cubicBezTo>
                <a:cubicBezTo>
                  <a:pt x="285110" y="73266"/>
                  <a:pt x="325346" y="24594"/>
                  <a:pt x="327026" y="22564"/>
                </a:cubicBezTo>
                <a:cubicBezTo>
                  <a:pt x="330138" y="18853"/>
                  <a:pt x="335263" y="16640"/>
                  <a:pt x="340771" y="16640"/>
                </a:cubicBezTo>
                <a:cubicBezTo>
                  <a:pt x="346279" y="16640"/>
                  <a:pt x="351404" y="18853"/>
                  <a:pt x="354499" y="22581"/>
                </a:cubicBezTo>
                <a:cubicBezTo>
                  <a:pt x="354915" y="23063"/>
                  <a:pt x="395983" y="72401"/>
                  <a:pt x="436834" y="151574"/>
                </a:cubicBezTo>
                <a:cubicBezTo>
                  <a:pt x="460629" y="197717"/>
                  <a:pt x="479582" y="244675"/>
                  <a:pt x="493177" y="291117"/>
                </a:cubicBezTo>
                <a:cubicBezTo>
                  <a:pt x="510216" y="349341"/>
                  <a:pt x="518853" y="406982"/>
                  <a:pt x="518853" y="462476"/>
                </a:cubicBezTo>
                <a:cubicBezTo>
                  <a:pt x="518853" y="556193"/>
                  <a:pt x="494791" y="653670"/>
                  <a:pt x="447367" y="752212"/>
                </a:cubicBezTo>
                <a:close/>
                <a:moveTo>
                  <a:pt x="664902" y="698382"/>
                </a:moveTo>
                <a:cubicBezTo>
                  <a:pt x="664902" y="704871"/>
                  <a:pt x="661258" y="709397"/>
                  <a:pt x="657980" y="709397"/>
                </a:cubicBezTo>
                <a:lnTo>
                  <a:pt x="484491" y="709397"/>
                </a:lnTo>
                <a:cubicBezTo>
                  <a:pt x="489899" y="696035"/>
                  <a:pt x="494874" y="682690"/>
                  <a:pt x="499417" y="669361"/>
                </a:cubicBezTo>
                <a:lnTo>
                  <a:pt x="664902" y="669361"/>
                </a:lnTo>
                <a:lnTo>
                  <a:pt x="664902" y="698382"/>
                </a:lnTo>
                <a:close/>
                <a:moveTo>
                  <a:pt x="340771" y="238085"/>
                </a:moveTo>
                <a:cubicBezTo>
                  <a:pt x="277572" y="238085"/>
                  <a:pt x="226138" y="289503"/>
                  <a:pt x="226138" y="352702"/>
                </a:cubicBezTo>
                <a:cubicBezTo>
                  <a:pt x="226138" y="415917"/>
                  <a:pt x="277572" y="467335"/>
                  <a:pt x="340771" y="467335"/>
                </a:cubicBezTo>
                <a:cubicBezTo>
                  <a:pt x="403970" y="467335"/>
                  <a:pt x="455404" y="415917"/>
                  <a:pt x="455404" y="352702"/>
                </a:cubicBezTo>
                <a:cubicBezTo>
                  <a:pt x="455404" y="289503"/>
                  <a:pt x="403970" y="238085"/>
                  <a:pt x="340771" y="238085"/>
                </a:cubicBezTo>
                <a:close/>
                <a:moveTo>
                  <a:pt x="340771" y="450695"/>
                </a:moveTo>
                <a:cubicBezTo>
                  <a:pt x="286741" y="450695"/>
                  <a:pt x="242778" y="406732"/>
                  <a:pt x="242778" y="352702"/>
                </a:cubicBezTo>
                <a:cubicBezTo>
                  <a:pt x="242778" y="298672"/>
                  <a:pt x="286741" y="254725"/>
                  <a:pt x="340771" y="254725"/>
                </a:cubicBezTo>
                <a:cubicBezTo>
                  <a:pt x="394801" y="254725"/>
                  <a:pt x="438764" y="298672"/>
                  <a:pt x="438764" y="352702"/>
                </a:cubicBezTo>
                <a:cubicBezTo>
                  <a:pt x="438764" y="406732"/>
                  <a:pt x="394801" y="450695"/>
                  <a:pt x="340771" y="450695"/>
                </a:cubicBezTo>
                <a:close/>
                <a:moveTo>
                  <a:pt x="340771" y="501164"/>
                </a:moveTo>
                <a:cubicBezTo>
                  <a:pt x="299604" y="501164"/>
                  <a:pt x="266107" y="534644"/>
                  <a:pt x="266107" y="575811"/>
                </a:cubicBezTo>
                <a:cubicBezTo>
                  <a:pt x="266107" y="616979"/>
                  <a:pt x="299604" y="650475"/>
                  <a:pt x="340771" y="650475"/>
                </a:cubicBezTo>
                <a:cubicBezTo>
                  <a:pt x="381938" y="650475"/>
                  <a:pt x="415435" y="616979"/>
                  <a:pt x="415435" y="575811"/>
                </a:cubicBezTo>
                <a:cubicBezTo>
                  <a:pt x="415435" y="534644"/>
                  <a:pt x="381938" y="501164"/>
                  <a:pt x="340771" y="501164"/>
                </a:cubicBezTo>
                <a:close/>
                <a:moveTo>
                  <a:pt x="340771" y="633835"/>
                </a:moveTo>
                <a:cubicBezTo>
                  <a:pt x="308772" y="633835"/>
                  <a:pt x="282747" y="607810"/>
                  <a:pt x="282747" y="575811"/>
                </a:cubicBezTo>
                <a:cubicBezTo>
                  <a:pt x="282747" y="543829"/>
                  <a:pt x="308772" y="517804"/>
                  <a:pt x="340771" y="517804"/>
                </a:cubicBezTo>
                <a:cubicBezTo>
                  <a:pt x="372770" y="517804"/>
                  <a:pt x="398795" y="543829"/>
                  <a:pt x="398795" y="575811"/>
                </a:cubicBezTo>
                <a:cubicBezTo>
                  <a:pt x="398795" y="607810"/>
                  <a:pt x="372770" y="633835"/>
                  <a:pt x="340771" y="633835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9" name="Google Shape;1949;p39"/>
          <p:cNvSpPr/>
          <p:nvPr/>
        </p:nvSpPr>
        <p:spPr>
          <a:xfrm>
            <a:off x="11129274" y="3143975"/>
            <a:ext cx="648262" cy="798088"/>
          </a:xfrm>
          <a:custGeom>
            <a:avLst/>
            <a:gdLst/>
            <a:ahLst/>
            <a:cxnLst/>
            <a:rect l="l" t="t" r="r" b="b"/>
            <a:pathLst>
              <a:path w="648262" h="798088" extrusionOk="0">
                <a:moveTo>
                  <a:pt x="648262" y="652721"/>
                </a:moveTo>
                <a:lnTo>
                  <a:pt x="648262" y="681742"/>
                </a:lnTo>
                <a:cubicBezTo>
                  <a:pt x="648262" y="688231"/>
                  <a:pt x="644618" y="692757"/>
                  <a:pt x="641340" y="692757"/>
                </a:cubicBezTo>
                <a:lnTo>
                  <a:pt x="467851" y="692757"/>
                </a:lnTo>
                <a:cubicBezTo>
                  <a:pt x="473259" y="679395"/>
                  <a:pt x="478234" y="666050"/>
                  <a:pt x="482777" y="652721"/>
                </a:cubicBezTo>
                <a:lnTo>
                  <a:pt x="648262" y="652721"/>
                </a:lnTo>
                <a:close/>
                <a:moveTo>
                  <a:pt x="488252" y="636081"/>
                </a:moveTo>
                <a:lnTo>
                  <a:pt x="647180" y="636081"/>
                </a:lnTo>
                <a:cubicBezTo>
                  <a:pt x="646415" y="633219"/>
                  <a:pt x="645267" y="630524"/>
                  <a:pt x="643753" y="628194"/>
                </a:cubicBezTo>
                <a:lnTo>
                  <a:pt x="518753" y="435286"/>
                </a:lnTo>
                <a:cubicBezTo>
                  <a:pt x="518819" y="438814"/>
                  <a:pt x="518853" y="442325"/>
                  <a:pt x="518853" y="445836"/>
                </a:cubicBezTo>
                <a:cubicBezTo>
                  <a:pt x="518853" y="507970"/>
                  <a:pt x="508569" y="571635"/>
                  <a:pt x="488252" y="636081"/>
                </a:cubicBezTo>
                <a:close/>
                <a:moveTo>
                  <a:pt x="502213" y="445836"/>
                </a:moveTo>
                <a:cubicBezTo>
                  <a:pt x="502213" y="539553"/>
                  <a:pt x="478151" y="637030"/>
                  <a:pt x="430727" y="735572"/>
                </a:cubicBezTo>
                <a:cubicBezTo>
                  <a:pt x="429962" y="737153"/>
                  <a:pt x="428863" y="738584"/>
                  <a:pt x="427416" y="739815"/>
                </a:cubicBezTo>
                <a:cubicBezTo>
                  <a:pt x="424287" y="742528"/>
                  <a:pt x="419878" y="744092"/>
                  <a:pt x="415318" y="744092"/>
                </a:cubicBezTo>
                <a:lnTo>
                  <a:pt x="409028" y="744092"/>
                </a:lnTo>
                <a:lnTo>
                  <a:pt x="239234" y="744092"/>
                </a:lnTo>
                <a:lnTo>
                  <a:pt x="232944" y="744092"/>
                </a:lnTo>
                <a:cubicBezTo>
                  <a:pt x="226171" y="744092"/>
                  <a:pt x="219981" y="740664"/>
                  <a:pt x="217518" y="735572"/>
                </a:cubicBezTo>
                <a:cubicBezTo>
                  <a:pt x="211461" y="722992"/>
                  <a:pt x="205804" y="710412"/>
                  <a:pt x="200512" y="697866"/>
                </a:cubicBezTo>
                <a:cubicBezTo>
                  <a:pt x="200496" y="697849"/>
                  <a:pt x="200496" y="697833"/>
                  <a:pt x="200479" y="697816"/>
                </a:cubicBezTo>
                <a:cubicBezTo>
                  <a:pt x="164354" y="612153"/>
                  <a:pt x="146049" y="527555"/>
                  <a:pt x="146049" y="445836"/>
                </a:cubicBezTo>
                <a:cubicBezTo>
                  <a:pt x="146049" y="390342"/>
                  <a:pt x="154686" y="332701"/>
                  <a:pt x="171725" y="274477"/>
                </a:cubicBezTo>
                <a:cubicBezTo>
                  <a:pt x="185320" y="228018"/>
                  <a:pt x="204273" y="181077"/>
                  <a:pt x="228068" y="134934"/>
                </a:cubicBezTo>
                <a:cubicBezTo>
                  <a:pt x="268470" y="56626"/>
                  <a:pt x="308706" y="7954"/>
                  <a:pt x="310386" y="5924"/>
                </a:cubicBezTo>
                <a:cubicBezTo>
                  <a:pt x="313498" y="2213"/>
                  <a:pt x="318623" y="0"/>
                  <a:pt x="324131" y="0"/>
                </a:cubicBezTo>
                <a:cubicBezTo>
                  <a:pt x="329639" y="0"/>
                  <a:pt x="334764" y="2213"/>
                  <a:pt x="337859" y="5940"/>
                </a:cubicBezTo>
                <a:cubicBezTo>
                  <a:pt x="338275" y="6423"/>
                  <a:pt x="379343" y="55761"/>
                  <a:pt x="420194" y="134934"/>
                </a:cubicBezTo>
                <a:cubicBezTo>
                  <a:pt x="443989" y="181077"/>
                  <a:pt x="462942" y="228035"/>
                  <a:pt x="476537" y="274477"/>
                </a:cubicBezTo>
                <a:cubicBezTo>
                  <a:pt x="493576" y="332701"/>
                  <a:pt x="502213" y="390342"/>
                  <a:pt x="502213" y="445836"/>
                </a:cubicBezTo>
                <a:close/>
                <a:moveTo>
                  <a:pt x="398795" y="559171"/>
                </a:moveTo>
                <a:cubicBezTo>
                  <a:pt x="398795" y="518004"/>
                  <a:pt x="365298" y="484524"/>
                  <a:pt x="324131" y="484524"/>
                </a:cubicBezTo>
                <a:cubicBezTo>
                  <a:pt x="282964" y="484524"/>
                  <a:pt x="249467" y="518004"/>
                  <a:pt x="249467" y="559171"/>
                </a:cubicBezTo>
                <a:cubicBezTo>
                  <a:pt x="249467" y="600339"/>
                  <a:pt x="282964" y="633835"/>
                  <a:pt x="324131" y="633835"/>
                </a:cubicBezTo>
                <a:cubicBezTo>
                  <a:pt x="365298" y="633835"/>
                  <a:pt x="398795" y="600339"/>
                  <a:pt x="398795" y="559171"/>
                </a:cubicBezTo>
                <a:close/>
                <a:moveTo>
                  <a:pt x="438764" y="336062"/>
                </a:moveTo>
                <a:cubicBezTo>
                  <a:pt x="438764" y="272863"/>
                  <a:pt x="387330" y="221445"/>
                  <a:pt x="324131" y="221445"/>
                </a:cubicBezTo>
                <a:cubicBezTo>
                  <a:pt x="260932" y="221445"/>
                  <a:pt x="209498" y="272863"/>
                  <a:pt x="209498" y="336062"/>
                </a:cubicBezTo>
                <a:cubicBezTo>
                  <a:pt x="209498" y="399277"/>
                  <a:pt x="260932" y="450695"/>
                  <a:pt x="324131" y="450695"/>
                </a:cubicBezTo>
                <a:cubicBezTo>
                  <a:pt x="387330" y="450695"/>
                  <a:pt x="438764" y="399277"/>
                  <a:pt x="438764" y="336062"/>
                </a:cubicBezTo>
                <a:close/>
                <a:moveTo>
                  <a:pt x="247554" y="797689"/>
                </a:moveTo>
                <a:cubicBezTo>
                  <a:pt x="247554" y="797906"/>
                  <a:pt x="247737" y="798089"/>
                  <a:pt x="247953" y="798089"/>
                </a:cubicBezTo>
                <a:lnTo>
                  <a:pt x="400309" y="798089"/>
                </a:lnTo>
                <a:cubicBezTo>
                  <a:pt x="400525" y="798089"/>
                  <a:pt x="400708" y="797906"/>
                  <a:pt x="400708" y="797689"/>
                </a:cubicBezTo>
                <a:lnTo>
                  <a:pt x="400708" y="760732"/>
                </a:lnTo>
                <a:lnTo>
                  <a:pt x="247554" y="760732"/>
                </a:lnTo>
                <a:lnTo>
                  <a:pt x="247554" y="797689"/>
                </a:lnTo>
                <a:close/>
                <a:moveTo>
                  <a:pt x="324131" y="238085"/>
                </a:moveTo>
                <a:cubicBezTo>
                  <a:pt x="270101" y="238085"/>
                  <a:pt x="226138" y="282032"/>
                  <a:pt x="226138" y="336062"/>
                </a:cubicBezTo>
                <a:cubicBezTo>
                  <a:pt x="226138" y="390092"/>
                  <a:pt x="270101" y="434055"/>
                  <a:pt x="324131" y="434055"/>
                </a:cubicBezTo>
                <a:cubicBezTo>
                  <a:pt x="378161" y="434055"/>
                  <a:pt x="422124" y="390092"/>
                  <a:pt x="422124" y="336062"/>
                </a:cubicBezTo>
                <a:cubicBezTo>
                  <a:pt x="422124" y="282032"/>
                  <a:pt x="378161" y="238085"/>
                  <a:pt x="324131" y="238085"/>
                </a:cubicBezTo>
                <a:close/>
                <a:moveTo>
                  <a:pt x="324131" y="501164"/>
                </a:moveTo>
                <a:cubicBezTo>
                  <a:pt x="292132" y="501164"/>
                  <a:pt x="266107" y="527189"/>
                  <a:pt x="266107" y="559171"/>
                </a:cubicBezTo>
                <a:cubicBezTo>
                  <a:pt x="266107" y="591170"/>
                  <a:pt x="292132" y="617195"/>
                  <a:pt x="324131" y="617195"/>
                </a:cubicBezTo>
                <a:cubicBezTo>
                  <a:pt x="356130" y="617195"/>
                  <a:pt x="382155" y="591170"/>
                  <a:pt x="382155" y="559171"/>
                </a:cubicBezTo>
                <a:cubicBezTo>
                  <a:pt x="382155" y="527189"/>
                  <a:pt x="356130" y="501164"/>
                  <a:pt x="324131" y="501164"/>
                </a:cubicBezTo>
                <a:close/>
                <a:moveTo>
                  <a:pt x="0" y="652721"/>
                </a:moveTo>
                <a:lnTo>
                  <a:pt x="0" y="681742"/>
                </a:lnTo>
                <a:cubicBezTo>
                  <a:pt x="0" y="688231"/>
                  <a:pt x="3644" y="692757"/>
                  <a:pt x="6922" y="692757"/>
                </a:cubicBezTo>
                <a:lnTo>
                  <a:pt x="180395" y="692757"/>
                </a:lnTo>
                <a:cubicBezTo>
                  <a:pt x="175003" y="679395"/>
                  <a:pt x="170028" y="666050"/>
                  <a:pt x="165485" y="652721"/>
                </a:cubicBezTo>
                <a:lnTo>
                  <a:pt x="0" y="652721"/>
                </a:lnTo>
                <a:close/>
                <a:moveTo>
                  <a:pt x="129409" y="445836"/>
                </a:moveTo>
                <a:cubicBezTo>
                  <a:pt x="129409" y="442325"/>
                  <a:pt x="129443" y="438814"/>
                  <a:pt x="129509" y="435286"/>
                </a:cubicBezTo>
                <a:lnTo>
                  <a:pt x="4526" y="628194"/>
                </a:lnTo>
                <a:cubicBezTo>
                  <a:pt x="3012" y="630524"/>
                  <a:pt x="1847" y="633219"/>
                  <a:pt x="1082" y="636081"/>
                </a:cubicBezTo>
                <a:lnTo>
                  <a:pt x="160010" y="636081"/>
                </a:lnTo>
                <a:cubicBezTo>
                  <a:pt x="139676" y="571635"/>
                  <a:pt x="129409" y="507970"/>
                  <a:pt x="129409" y="44583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0" name="Google Shape;1950;p39"/>
          <p:cNvSpPr/>
          <p:nvPr/>
        </p:nvSpPr>
        <p:spPr>
          <a:xfrm>
            <a:off x="9870405" y="3127335"/>
            <a:ext cx="825163" cy="831934"/>
          </a:xfrm>
          <a:custGeom>
            <a:avLst/>
            <a:gdLst/>
            <a:ahLst/>
            <a:cxnLst/>
            <a:rect l="l" t="t" r="r" b="b"/>
            <a:pathLst>
              <a:path w="825163" h="831934" extrusionOk="0">
                <a:moveTo>
                  <a:pt x="825164" y="8370"/>
                </a:moveTo>
                <a:lnTo>
                  <a:pt x="825164" y="591173"/>
                </a:lnTo>
                <a:cubicBezTo>
                  <a:pt x="825164" y="591809"/>
                  <a:pt x="825080" y="592412"/>
                  <a:pt x="824946" y="593014"/>
                </a:cubicBezTo>
                <a:cubicBezTo>
                  <a:pt x="821193" y="659842"/>
                  <a:pt x="765621" y="713060"/>
                  <a:pt x="697820" y="713060"/>
                </a:cubicBezTo>
                <a:cubicBezTo>
                  <a:pt x="627605" y="713060"/>
                  <a:pt x="570476" y="655992"/>
                  <a:pt x="570476" y="585833"/>
                </a:cubicBezTo>
                <a:cubicBezTo>
                  <a:pt x="570476" y="515656"/>
                  <a:pt x="627605" y="458588"/>
                  <a:pt x="697820" y="458588"/>
                </a:cubicBezTo>
                <a:cubicBezTo>
                  <a:pt x="745115" y="458588"/>
                  <a:pt x="786446" y="484503"/>
                  <a:pt x="808410" y="522855"/>
                </a:cubicBezTo>
                <a:lnTo>
                  <a:pt x="808410" y="160993"/>
                </a:lnTo>
                <a:lnTo>
                  <a:pt x="254688" y="298349"/>
                </a:lnTo>
                <a:lnTo>
                  <a:pt x="254688" y="704690"/>
                </a:lnTo>
                <a:cubicBezTo>
                  <a:pt x="254688" y="774849"/>
                  <a:pt x="197558" y="831934"/>
                  <a:pt x="127344" y="831934"/>
                </a:cubicBezTo>
                <a:cubicBezTo>
                  <a:pt x="57130" y="831934"/>
                  <a:pt x="0" y="774849"/>
                  <a:pt x="0" y="704690"/>
                </a:cubicBezTo>
                <a:cubicBezTo>
                  <a:pt x="0" y="634531"/>
                  <a:pt x="57130" y="577462"/>
                  <a:pt x="127344" y="577462"/>
                </a:cubicBezTo>
                <a:cubicBezTo>
                  <a:pt x="174639" y="577462"/>
                  <a:pt x="215970" y="603377"/>
                  <a:pt x="237934" y="641729"/>
                </a:cubicBezTo>
                <a:lnTo>
                  <a:pt x="237934" y="149877"/>
                </a:lnTo>
                <a:cubicBezTo>
                  <a:pt x="237934" y="149676"/>
                  <a:pt x="237984" y="149492"/>
                  <a:pt x="237984" y="149308"/>
                </a:cubicBezTo>
                <a:cubicBezTo>
                  <a:pt x="238018" y="148990"/>
                  <a:pt x="238035" y="148689"/>
                  <a:pt x="238085" y="148371"/>
                </a:cubicBezTo>
                <a:cubicBezTo>
                  <a:pt x="238135" y="148120"/>
                  <a:pt x="238219" y="147869"/>
                  <a:pt x="238286" y="147617"/>
                </a:cubicBezTo>
                <a:cubicBezTo>
                  <a:pt x="238353" y="147350"/>
                  <a:pt x="238420" y="147082"/>
                  <a:pt x="238537" y="146831"/>
                </a:cubicBezTo>
                <a:cubicBezTo>
                  <a:pt x="238638" y="146563"/>
                  <a:pt x="238755" y="146328"/>
                  <a:pt x="238889" y="146077"/>
                </a:cubicBezTo>
                <a:cubicBezTo>
                  <a:pt x="239006" y="145843"/>
                  <a:pt x="239124" y="145609"/>
                  <a:pt x="239258" y="145391"/>
                </a:cubicBezTo>
                <a:cubicBezTo>
                  <a:pt x="239409" y="145157"/>
                  <a:pt x="239576" y="144956"/>
                  <a:pt x="239744" y="144755"/>
                </a:cubicBezTo>
                <a:cubicBezTo>
                  <a:pt x="239911" y="144537"/>
                  <a:pt x="240062" y="144320"/>
                  <a:pt x="240263" y="144119"/>
                </a:cubicBezTo>
                <a:cubicBezTo>
                  <a:pt x="240430" y="143935"/>
                  <a:pt x="240632" y="143767"/>
                  <a:pt x="240833" y="143600"/>
                </a:cubicBezTo>
                <a:cubicBezTo>
                  <a:pt x="241034" y="143416"/>
                  <a:pt x="241251" y="143231"/>
                  <a:pt x="241469" y="143064"/>
                </a:cubicBezTo>
                <a:cubicBezTo>
                  <a:pt x="241704" y="142913"/>
                  <a:pt x="241938" y="142779"/>
                  <a:pt x="242173" y="142645"/>
                </a:cubicBezTo>
                <a:cubicBezTo>
                  <a:pt x="242407" y="142512"/>
                  <a:pt x="242625" y="142378"/>
                  <a:pt x="242877" y="142260"/>
                </a:cubicBezTo>
                <a:cubicBezTo>
                  <a:pt x="243161" y="142143"/>
                  <a:pt x="243446" y="142043"/>
                  <a:pt x="243748" y="141942"/>
                </a:cubicBezTo>
                <a:cubicBezTo>
                  <a:pt x="243932" y="141892"/>
                  <a:pt x="244100" y="141808"/>
                  <a:pt x="244301" y="141758"/>
                </a:cubicBezTo>
                <a:lnTo>
                  <a:pt x="814760" y="251"/>
                </a:lnTo>
                <a:cubicBezTo>
                  <a:pt x="814810" y="234"/>
                  <a:pt x="814860" y="234"/>
                  <a:pt x="814910" y="218"/>
                </a:cubicBezTo>
                <a:cubicBezTo>
                  <a:pt x="815195" y="167"/>
                  <a:pt x="815480" y="134"/>
                  <a:pt x="815765" y="100"/>
                </a:cubicBezTo>
                <a:cubicBezTo>
                  <a:pt x="816066" y="67"/>
                  <a:pt x="816351" y="17"/>
                  <a:pt x="816619" y="17"/>
                </a:cubicBezTo>
                <a:cubicBezTo>
                  <a:pt x="816686" y="17"/>
                  <a:pt x="816737" y="0"/>
                  <a:pt x="816787" y="0"/>
                </a:cubicBezTo>
                <a:cubicBezTo>
                  <a:pt x="816971" y="0"/>
                  <a:pt x="817155" y="50"/>
                  <a:pt x="817356" y="50"/>
                </a:cubicBezTo>
                <a:cubicBezTo>
                  <a:pt x="817675" y="84"/>
                  <a:pt x="817976" y="100"/>
                  <a:pt x="818295" y="151"/>
                </a:cubicBezTo>
                <a:cubicBezTo>
                  <a:pt x="818546" y="201"/>
                  <a:pt x="818781" y="268"/>
                  <a:pt x="819032" y="352"/>
                </a:cubicBezTo>
                <a:cubicBezTo>
                  <a:pt x="819317" y="419"/>
                  <a:pt x="819585" y="485"/>
                  <a:pt x="819836" y="603"/>
                </a:cubicBezTo>
                <a:cubicBezTo>
                  <a:pt x="820087" y="686"/>
                  <a:pt x="820322" y="820"/>
                  <a:pt x="820573" y="937"/>
                </a:cubicBezTo>
                <a:cubicBezTo>
                  <a:pt x="820808" y="1071"/>
                  <a:pt x="821059" y="1189"/>
                  <a:pt x="821277" y="1322"/>
                </a:cubicBezTo>
                <a:cubicBezTo>
                  <a:pt x="821495" y="1473"/>
                  <a:pt x="821696" y="1641"/>
                  <a:pt x="821913" y="1791"/>
                </a:cubicBezTo>
                <a:cubicBezTo>
                  <a:pt x="822131" y="1959"/>
                  <a:pt x="822349" y="2126"/>
                  <a:pt x="822550" y="2327"/>
                </a:cubicBezTo>
                <a:cubicBezTo>
                  <a:pt x="822734" y="2494"/>
                  <a:pt x="822902" y="2695"/>
                  <a:pt x="823069" y="2879"/>
                </a:cubicBezTo>
                <a:cubicBezTo>
                  <a:pt x="823254" y="3097"/>
                  <a:pt x="823438" y="3298"/>
                  <a:pt x="823606" y="3532"/>
                </a:cubicBezTo>
                <a:cubicBezTo>
                  <a:pt x="823756" y="3750"/>
                  <a:pt x="823890" y="4001"/>
                  <a:pt x="824024" y="4235"/>
                </a:cubicBezTo>
                <a:cubicBezTo>
                  <a:pt x="824158" y="4470"/>
                  <a:pt x="824292" y="4687"/>
                  <a:pt x="824410" y="4938"/>
                </a:cubicBezTo>
                <a:cubicBezTo>
                  <a:pt x="824527" y="5223"/>
                  <a:pt x="824627" y="5508"/>
                  <a:pt x="824711" y="5809"/>
                </a:cubicBezTo>
                <a:cubicBezTo>
                  <a:pt x="824778" y="5993"/>
                  <a:pt x="824862" y="6160"/>
                  <a:pt x="824912" y="6361"/>
                </a:cubicBezTo>
                <a:cubicBezTo>
                  <a:pt x="824929" y="6412"/>
                  <a:pt x="824929" y="6462"/>
                  <a:pt x="824929" y="6512"/>
                </a:cubicBezTo>
                <a:cubicBezTo>
                  <a:pt x="824996" y="6780"/>
                  <a:pt x="825030" y="7081"/>
                  <a:pt x="825063" y="7366"/>
                </a:cubicBezTo>
                <a:cubicBezTo>
                  <a:pt x="825097" y="7650"/>
                  <a:pt x="825130" y="7935"/>
                  <a:pt x="825147" y="8203"/>
                </a:cubicBezTo>
                <a:cubicBezTo>
                  <a:pt x="825147" y="8270"/>
                  <a:pt x="825164" y="8320"/>
                  <a:pt x="825164" y="8370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1" name="Google Shape;1951;p39"/>
          <p:cNvSpPr/>
          <p:nvPr/>
        </p:nvSpPr>
        <p:spPr>
          <a:xfrm>
            <a:off x="9887158" y="3146402"/>
            <a:ext cx="791656" cy="796126"/>
          </a:xfrm>
          <a:custGeom>
            <a:avLst/>
            <a:gdLst/>
            <a:ahLst/>
            <a:cxnLst/>
            <a:rect l="l" t="t" r="r" b="b"/>
            <a:pathLst>
              <a:path w="791656" h="796126" extrusionOk="0">
                <a:moveTo>
                  <a:pt x="791656" y="566765"/>
                </a:moveTo>
                <a:cubicBezTo>
                  <a:pt x="791656" y="627684"/>
                  <a:pt x="742049" y="677252"/>
                  <a:pt x="681066" y="677252"/>
                </a:cubicBezTo>
                <a:cubicBezTo>
                  <a:pt x="620083" y="677252"/>
                  <a:pt x="570476" y="627684"/>
                  <a:pt x="570476" y="566765"/>
                </a:cubicBezTo>
                <a:cubicBezTo>
                  <a:pt x="570476" y="505830"/>
                  <a:pt x="620083" y="456261"/>
                  <a:pt x="681066" y="456261"/>
                </a:cubicBezTo>
                <a:cubicBezTo>
                  <a:pt x="742049" y="456261"/>
                  <a:pt x="791656" y="505830"/>
                  <a:pt x="791656" y="566765"/>
                </a:cubicBezTo>
                <a:close/>
                <a:moveTo>
                  <a:pt x="110590" y="575135"/>
                </a:moveTo>
                <a:cubicBezTo>
                  <a:pt x="49607" y="575135"/>
                  <a:pt x="0" y="624704"/>
                  <a:pt x="0" y="685622"/>
                </a:cubicBezTo>
                <a:cubicBezTo>
                  <a:pt x="0" y="746558"/>
                  <a:pt x="49607" y="796126"/>
                  <a:pt x="110590" y="796126"/>
                </a:cubicBezTo>
                <a:cubicBezTo>
                  <a:pt x="171573" y="796126"/>
                  <a:pt x="221181" y="746558"/>
                  <a:pt x="221181" y="685622"/>
                </a:cubicBezTo>
                <a:cubicBezTo>
                  <a:pt x="221181" y="624704"/>
                  <a:pt x="171573" y="575135"/>
                  <a:pt x="110590" y="575135"/>
                </a:cubicBezTo>
                <a:close/>
                <a:moveTo>
                  <a:pt x="237934" y="137356"/>
                </a:moveTo>
                <a:lnTo>
                  <a:pt x="237934" y="262022"/>
                </a:lnTo>
                <a:lnTo>
                  <a:pt x="791656" y="124683"/>
                </a:lnTo>
                <a:lnTo>
                  <a:pt x="791656" y="0"/>
                </a:lnTo>
                <a:lnTo>
                  <a:pt x="237934" y="1373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2" name="Google Shape;1952;p39"/>
          <p:cNvSpPr/>
          <p:nvPr/>
        </p:nvSpPr>
        <p:spPr>
          <a:xfrm>
            <a:off x="9870405" y="3127335"/>
            <a:ext cx="825163" cy="831934"/>
          </a:xfrm>
          <a:custGeom>
            <a:avLst/>
            <a:gdLst/>
            <a:ahLst/>
            <a:cxnLst/>
            <a:rect l="l" t="t" r="r" b="b"/>
            <a:pathLst>
              <a:path w="825163" h="831934" extrusionOk="0">
                <a:moveTo>
                  <a:pt x="825147" y="8203"/>
                </a:moveTo>
                <a:cubicBezTo>
                  <a:pt x="825130" y="7935"/>
                  <a:pt x="825097" y="7650"/>
                  <a:pt x="825063" y="7366"/>
                </a:cubicBezTo>
                <a:cubicBezTo>
                  <a:pt x="825030" y="7081"/>
                  <a:pt x="824996" y="6780"/>
                  <a:pt x="824929" y="6512"/>
                </a:cubicBezTo>
                <a:cubicBezTo>
                  <a:pt x="824929" y="6462"/>
                  <a:pt x="824929" y="6412"/>
                  <a:pt x="824912" y="6361"/>
                </a:cubicBezTo>
                <a:cubicBezTo>
                  <a:pt x="824862" y="6160"/>
                  <a:pt x="824778" y="5993"/>
                  <a:pt x="824711" y="5809"/>
                </a:cubicBezTo>
                <a:cubicBezTo>
                  <a:pt x="824627" y="5508"/>
                  <a:pt x="824527" y="5223"/>
                  <a:pt x="824410" y="4938"/>
                </a:cubicBezTo>
                <a:cubicBezTo>
                  <a:pt x="824292" y="4687"/>
                  <a:pt x="824158" y="4470"/>
                  <a:pt x="824024" y="4235"/>
                </a:cubicBezTo>
                <a:cubicBezTo>
                  <a:pt x="823890" y="4001"/>
                  <a:pt x="823756" y="3750"/>
                  <a:pt x="823606" y="3532"/>
                </a:cubicBezTo>
                <a:cubicBezTo>
                  <a:pt x="823438" y="3298"/>
                  <a:pt x="823254" y="3097"/>
                  <a:pt x="823069" y="2879"/>
                </a:cubicBezTo>
                <a:cubicBezTo>
                  <a:pt x="822902" y="2695"/>
                  <a:pt x="822734" y="2494"/>
                  <a:pt x="822550" y="2327"/>
                </a:cubicBezTo>
                <a:cubicBezTo>
                  <a:pt x="822349" y="2126"/>
                  <a:pt x="822131" y="1959"/>
                  <a:pt x="821913" y="1791"/>
                </a:cubicBezTo>
                <a:cubicBezTo>
                  <a:pt x="821696" y="1641"/>
                  <a:pt x="821495" y="1473"/>
                  <a:pt x="821277" y="1322"/>
                </a:cubicBezTo>
                <a:cubicBezTo>
                  <a:pt x="821059" y="1189"/>
                  <a:pt x="820808" y="1071"/>
                  <a:pt x="820573" y="937"/>
                </a:cubicBezTo>
                <a:cubicBezTo>
                  <a:pt x="820322" y="820"/>
                  <a:pt x="820087" y="686"/>
                  <a:pt x="819836" y="603"/>
                </a:cubicBezTo>
                <a:cubicBezTo>
                  <a:pt x="819585" y="485"/>
                  <a:pt x="819317" y="419"/>
                  <a:pt x="819032" y="352"/>
                </a:cubicBezTo>
                <a:cubicBezTo>
                  <a:pt x="818781" y="268"/>
                  <a:pt x="818546" y="201"/>
                  <a:pt x="818295" y="151"/>
                </a:cubicBezTo>
                <a:cubicBezTo>
                  <a:pt x="817976" y="100"/>
                  <a:pt x="817675" y="84"/>
                  <a:pt x="817356" y="50"/>
                </a:cubicBezTo>
                <a:cubicBezTo>
                  <a:pt x="817155" y="50"/>
                  <a:pt x="816971" y="0"/>
                  <a:pt x="816787" y="0"/>
                </a:cubicBezTo>
                <a:cubicBezTo>
                  <a:pt x="816737" y="0"/>
                  <a:pt x="816686" y="17"/>
                  <a:pt x="816619" y="17"/>
                </a:cubicBezTo>
                <a:cubicBezTo>
                  <a:pt x="816351" y="17"/>
                  <a:pt x="816066" y="67"/>
                  <a:pt x="815765" y="100"/>
                </a:cubicBezTo>
                <a:cubicBezTo>
                  <a:pt x="815480" y="134"/>
                  <a:pt x="815195" y="167"/>
                  <a:pt x="814910" y="218"/>
                </a:cubicBezTo>
                <a:cubicBezTo>
                  <a:pt x="814860" y="234"/>
                  <a:pt x="814810" y="234"/>
                  <a:pt x="814760" y="251"/>
                </a:cubicBezTo>
                <a:lnTo>
                  <a:pt x="244301" y="141758"/>
                </a:lnTo>
                <a:cubicBezTo>
                  <a:pt x="244100" y="141808"/>
                  <a:pt x="243932" y="141892"/>
                  <a:pt x="243748" y="141942"/>
                </a:cubicBezTo>
                <a:cubicBezTo>
                  <a:pt x="243446" y="142043"/>
                  <a:pt x="243161" y="142143"/>
                  <a:pt x="242877" y="142260"/>
                </a:cubicBezTo>
                <a:cubicBezTo>
                  <a:pt x="242625" y="142378"/>
                  <a:pt x="242407" y="142512"/>
                  <a:pt x="242173" y="142645"/>
                </a:cubicBezTo>
                <a:cubicBezTo>
                  <a:pt x="241938" y="142779"/>
                  <a:pt x="241704" y="142913"/>
                  <a:pt x="241469" y="143064"/>
                </a:cubicBezTo>
                <a:cubicBezTo>
                  <a:pt x="241251" y="143231"/>
                  <a:pt x="241034" y="143416"/>
                  <a:pt x="240833" y="143600"/>
                </a:cubicBezTo>
                <a:cubicBezTo>
                  <a:pt x="240632" y="143767"/>
                  <a:pt x="240430" y="143935"/>
                  <a:pt x="240263" y="144119"/>
                </a:cubicBezTo>
                <a:cubicBezTo>
                  <a:pt x="240062" y="144320"/>
                  <a:pt x="239911" y="144537"/>
                  <a:pt x="239744" y="144755"/>
                </a:cubicBezTo>
                <a:cubicBezTo>
                  <a:pt x="239576" y="144956"/>
                  <a:pt x="239409" y="145157"/>
                  <a:pt x="239258" y="145391"/>
                </a:cubicBezTo>
                <a:cubicBezTo>
                  <a:pt x="239124" y="145609"/>
                  <a:pt x="239006" y="145843"/>
                  <a:pt x="238889" y="146077"/>
                </a:cubicBezTo>
                <a:cubicBezTo>
                  <a:pt x="238755" y="146328"/>
                  <a:pt x="238638" y="146563"/>
                  <a:pt x="238537" y="146831"/>
                </a:cubicBezTo>
                <a:cubicBezTo>
                  <a:pt x="238420" y="147082"/>
                  <a:pt x="238353" y="147350"/>
                  <a:pt x="238286" y="147617"/>
                </a:cubicBezTo>
                <a:cubicBezTo>
                  <a:pt x="238219" y="147869"/>
                  <a:pt x="238135" y="148120"/>
                  <a:pt x="238085" y="148371"/>
                </a:cubicBezTo>
                <a:cubicBezTo>
                  <a:pt x="238035" y="148689"/>
                  <a:pt x="238018" y="148990"/>
                  <a:pt x="237984" y="149308"/>
                </a:cubicBezTo>
                <a:cubicBezTo>
                  <a:pt x="237984" y="149492"/>
                  <a:pt x="237934" y="149676"/>
                  <a:pt x="237934" y="149877"/>
                </a:cubicBezTo>
                <a:lnTo>
                  <a:pt x="237934" y="641729"/>
                </a:lnTo>
                <a:cubicBezTo>
                  <a:pt x="215970" y="603377"/>
                  <a:pt x="174639" y="577462"/>
                  <a:pt x="127344" y="577462"/>
                </a:cubicBezTo>
                <a:cubicBezTo>
                  <a:pt x="57130" y="577462"/>
                  <a:pt x="0" y="634531"/>
                  <a:pt x="0" y="704690"/>
                </a:cubicBezTo>
                <a:cubicBezTo>
                  <a:pt x="0" y="774849"/>
                  <a:pt x="57130" y="831934"/>
                  <a:pt x="127344" y="831934"/>
                </a:cubicBezTo>
                <a:cubicBezTo>
                  <a:pt x="197558" y="831934"/>
                  <a:pt x="254688" y="774849"/>
                  <a:pt x="254688" y="704690"/>
                </a:cubicBezTo>
                <a:lnTo>
                  <a:pt x="254688" y="298349"/>
                </a:lnTo>
                <a:lnTo>
                  <a:pt x="808410" y="160993"/>
                </a:lnTo>
                <a:lnTo>
                  <a:pt x="808410" y="522855"/>
                </a:lnTo>
                <a:cubicBezTo>
                  <a:pt x="786446" y="484503"/>
                  <a:pt x="745115" y="458588"/>
                  <a:pt x="697820" y="458588"/>
                </a:cubicBezTo>
                <a:cubicBezTo>
                  <a:pt x="627605" y="458588"/>
                  <a:pt x="570476" y="515656"/>
                  <a:pt x="570476" y="585833"/>
                </a:cubicBezTo>
                <a:cubicBezTo>
                  <a:pt x="570476" y="655992"/>
                  <a:pt x="627605" y="713060"/>
                  <a:pt x="697820" y="713060"/>
                </a:cubicBezTo>
                <a:cubicBezTo>
                  <a:pt x="765621" y="713060"/>
                  <a:pt x="821193" y="659842"/>
                  <a:pt x="824946" y="593014"/>
                </a:cubicBezTo>
                <a:cubicBezTo>
                  <a:pt x="825080" y="592412"/>
                  <a:pt x="825164" y="591809"/>
                  <a:pt x="825164" y="591173"/>
                </a:cubicBezTo>
                <a:lnTo>
                  <a:pt x="825164" y="8370"/>
                </a:lnTo>
                <a:cubicBezTo>
                  <a:pt x="825164" y="8320"/>
                  <a:pt x="825147" y="8270"/>
                  <a:pt x="825147" y="8203"/>
                </a:cubicBezTo>
                <a:close/>
                <a:moveTo>
                  <a:pt x="127344" y="815194"/>
                </a:moveTo>
                <a:cubicBezTo>
                  <a:pt x="66361" y="815194"/>
                  <a:pt x="16754" y="765625"/>
                  <a:pt x="16754" y="704690"/>
                </a:cubicBezTo>
                <a:cubicBezTo>
                  <a:pt x="16754" y="643771"/>
                  <a:pt x="66361" y="594203"/>
                  <a:pt x="127344" y="594203"/>
                </a:cubicBezTo>
                <a:cubicBezTo>
                  <a:pt x="188327" y="594203"/>
                  <a:pt x="237934" y="643771"/>
                  <a:pt x="237934" y="704690"/>
                </a:cubicBezTo>
                <a:cubicBezTo>
                  <a:pt x="237934" y="765625"/>
                  <a:pt x="188327" y="815194"/>
                  <a:pt x="127344" y="815194"/>
                </a:cubicBezTo>
                <a:close/>
                <a:moveTo>
                  <a:pt x="697820" y="696320"/>
                </a:moveTo>
                <a:cubicBezTo>
                  <a:pt x="636837" y="696320"/>
                  <a:pt x="587229" y="646751"/>
                  <a:pt x="587229" y="585833"/>
                </a:cubicBezTo>
                <a:cubicBezTo>
                  <a:pt x="587229" y="524897"/>
                  <a:pt x="636837" y="475329"/>
                  <a:pt x="697820" y="475329"/>
                </a:cubicBezTo>
                <a:cubicBezTo>
                  <a:pt x="758803" y="475329"/>
                  <a:pt x="808410" y="524897"/>
                  <a:pt x="808410" y="585833"/>
                </a:cubicBezTo>
                <a:cubicBezTo>
                  <a:pt x="808410" y="646751"/>
                  <a:pt x="758803" y="696320"/>
                  <a:pt x="697820" y="696320"/>
                </a:cubicBezTo>
                <a:close/>
                <a:moveTo>
                  <a:pt x="808410" y="143750"/>
                </a:moveTo>
                <a:lnTo>
                  <a:pt x="254688" y="281089"/>
                </a:lnTo>
                <a:lnTo>
                  <a:pt x="254688" y="156423"/>
                </a:lnTo>
                <a:lnTo>
                  <a:pt x="808410" y="19067"/>
                </a:lnTo>
                <a:lnTo>
                  <a:pt x="808410" y="143750"/>
                </a:ln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3" name="Google Shape;1953;p39"/>
          <p:cNvSpPr/>
          <p:nvPr/>
        </p:nvSpPr>
        <p:spPr>
          <a:xfrm>
            <a:off x="13507391" y="3135671"/>
            <a:ext cx="713934" cy="815677"/>
          </a:xfrm>
          <a:custGeom>
            <a:avLst/>
            <a:gdLst/>
            <a:ahLst/>
            <a:cxnLst/>
            <a:rect l="l" t="t" r="r" b="b"/>
            <a:pathLst>
              <a:path w="713934" h="815677" extrusionOk="0">
                <a:moveTo>
                  <a:pt x="713934" y="701782"/>
                </a:moveTo>
                <a:lnTo>
                  <a:pt x="713934" y="815678"/>
                </a:lnTo>
                <a:lnTo>
                  <a:pt x="0" y="815678"/>
                </a:lnTo>
                <a:lnTo>
                  <a:pt x="0" y="701782"/>
                </a:lnTo>
                <a:cubicBezTo>
                  <a:pt x="0" y="593872"/>
                  <a:pt x="58435" y="499617"/>
                  <a:pt x="145413" y="448897"/>
                </a:cubicBezTo>
                <a:cubicBezTo>
                  <a:pt x="150684" y="445829"/>
                  <a:pt x="157306" y="446379"/>
                  <a:pt x="162044" y="450214"/>
                </a:cubicBezTo>
                <a:cubicBezTo>
                  <a:pt x="214007" y="492331"/>
                  <a:pt x="280266" y="517575"/>
                  <a:pt x="352396" y="517575"/>
                </a:cubicBezTo>
                <a:cubicBezTo>
                  <a:pt x="426212" y="517575"/>
                  <a:pt x="493839" y="491147"/>
                  <a:pt x="546352" y="447263"/>
                </a:cubicBezTo>
                <a:cubicBezTo>
                  <a:pt x="551006" y="443378"/>
                  <a:pt x="557562" y="442711"/>
                  <a:pt x="562867" y="445662"/>
                </a:cubicBezTo>
                <a:cubicBezTo>
                  <a:pt x="652947" y="495566"/>
                  <a:pt x="713934" y="591554"/>
                  <a:pt x="713934" y="701782"/>
                </a:cubicBezTo>
                <a:close/>
                <a:moveTo>
                  <a:pt x="352396" y="430423"/>
                </a:moveTo>
                <a:cubicBezTo>
                  <a:pt x="471319" y="430423"/>
                  <a:pt x="567721" y="334068"/>
                  <a:pt x="567721" y="215203"/>
                </a:cubicBezTo>
                <a:cubicBezTo>
                  <a:pt x="567721" y="96339"/>
                  <a:pt x="471319" y="0"/>
                  <a:pt x="352396" y="0"/>
                </a:cubicBezTo>
                <a:cubicBezTo>
                  <a:pt x="233474" y="0"/>
                  <a:pt x="137072" y="96355"/>
                  <a:pt x="137072" y="215220"/>
                </a:cubicBezTo>
                <a:cubicBezTo>
                  <a:pt x="137072" y="334084"/>
                  <a:pt x="233474" y="430423"/>
                  <a:pt x="352396" y="43042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4" name="Google Shape;1954;p39"/>
          <p:cNvSpPr/>
          <p:nvPr/>
        </p:nvSpPr>
        <p:spPr>
          <a:xfrm>
            <a:off x="13499051" y="3127335"/>
            <a:ext cx="730615" cy="832351"/>
          </a:xfrm>
          <a:custGeom>
            <a:avLst/>
            <a:gdLst/>
            <a:ahLst/>
            <a:cxnLst/>
            <a:rect l="l" t="t" r="r" b="b"/>
            <a:pathLst>
              <a:path w="730615" h="832351" extrusionOk="0">
                <a:moveTo>
                  <a:pt x="575244" y="446713"/>
                </a:moveTo>
                <a:cubicBezTo>
                  <a:pt x="567004" y="442144"/>
                  <a:pt x="556594" y="443161"/>
                  <a:pt x="549338" y="449214"/>
                </a:cubicBezTo>
                <a:cubicBezTo>
                  <a:pt x="496591" y="493298"/>
                  <a:pt x="429615" y="517575"/>
                  <a:pt x="360737" y="517575"/>
                </a:cubicBezTo>
                <a:cubicBezTo>
                  <a:pt x="293477" y="517575"/>
                  <a:pt x="227752" y="494315"/>
                  <a:pt x="175639" y="452065"/>
                </a:cubicBezTo>
                <a:cubicBezTo>
                  <a:pt x="168233" y="446063"/>
                  <a:pt x="157740" y="445246"/>
                  <a:pt x="149550" y="450014"/>
                </a:cubicBezTo>
                <a:cubicBezTo>
                  <a:pt x="104876" y="476075"/>
                  <a:pt x="67427" y="513406"/>
                  <a:pt x="41253" y="557991"/>
                </a:cubicBezTo>
                <a:cubicBezTo>
                  <a:pt x="14263" y="603943"/>
                  <a:pt x="0" y="656547"/>
                  <a:pt x="0" y="710119"/>
                </a:cubicBezTo>
                <a:lnTo>
                  <a:pt x="0" y="824014"/>
                </a:lnTo>
                <a:cubicBezTo>
                  <a:pt x="0" y="828616"/>
                  <a:pt x="3737" y="832351"/>
                  <a:pt x="8341" y="832351"/>
                </a:cubicBezTo>
                <a:lnTo>
                  <a:pt x="722275" y="832351"/>
                </a:lnTo>
                <a:cubicBezTo>
                  <a:pt x="726879" y="832351"/>
                  <a:pt x="730616" y="828616"/>
                  <a:pt x="730616" y="824014"/>
                </a:cubicBezTo>
                <a:lnTo>
                  <a:pt x="730616" y="710119"/>
                </a:lnTo>
                <a:cubicBezTo>
                  <a:pt x="730616" y="600741"/>
                  <a:pt x="671079" y="499801"/>
                  <a:pt x="575244" y="446713"/>
                </a:cubicBezTo>
                <a:close/>
                <a:moveTo>
                  <a:pt x="713934" y="815678"/>
                </a:moveTo>
                <a:lnTo>
                  <a:pt x="16681" y="815678"/>
                </a:lnTo>
                <a:lnTo>
                  <a:pt x="16681" y="710119"/>
                </a:lnTo>
                <a:cubicBezTo>
                  <a:pt x="16681" y="659515"/>
                  <a:pt x="30143" y="609828"/>
                  <a:pt x="55633" y="566444"/>
                </a:cubicBezTo>
                <a:cubicBezTo>
                  <a:pt x="80371" y="524327"/>
                  <a:pt x="115753" y="489047"/>
                  <a:pt x="157957" y="464420"/>
                </a:cubicBezTo>
                <a:cubicBezTo>
                  <a:pt x="160192" y="463119"/>
                  <a:pt x="163078" y="463353"/>
                  <a:pt x="165130" y="465020"/>
                </a:cubicBezTo>
                <a:cubicBezTo>
                  <a:pt x="220212" y="509655"/>
                  <a:pt x="289674" y="534248"/>
                  <a:pt x="360737" y="534248"/>
                </a:cubicBezTo>
                <a:cubicBezTo>
                  <a:pt x="433518" y="534248"/>
                  <a:pt x="504298" y="508588"/>
                  <a:pt x="560031" y="462002"/>
                </a:cubicBezTo>
                <a:cubicBezTo>
                  <a:pt x="562033" y="460335"/>
                  <a:pt x="564902" y="460035"/>
                  <a:pt x="567154" y="461285"/>
                </a:cubicBezTo>
                <a:cubicBezTo>
                  <a:pt x="657684" y="511439"/>
                  <a:pt x="713934" y="606794"/>
                  <a:pt x="713934" y="710119"/>
                </a:cubicBezTo>
                <a:lnTo>
                  <a:pt x="713934" y="815678"/>
                </a:lnTo>
                <a:close/>
                <a:moveTo>
                  <a:pt x="360737" y="447096"/>
                </a:moveTo>
                <a:cubicBezTo>
                  <a:pt x="484063" y="447096"/>
                  <a:pt x="584402" y="346806"/>
                  <a:pt x="584402" y="223540"/>
                </a:cubicBezTo>
                <a:cubicBezTo>
                  <a:pt x="584402" y="100290"/>
                  <a:pt x="484063" y="0"/>
                  <a:pt x="360737" y="0"/>
                </a:cubicBezTo>
                <a:cubicBezTo>
                  <a:pt x="237411" y="0"/>
                  <a:pt x="137072" y="100290"/>
                  <a:pt x="137072" y="223557"/>
                </a:cubicBezTo>
                <a:cubicBezTo>
                  <a:pt x="137072" y="346823"/>
                  <a:pt x="237411" y="447096"/>
                  <a:pt x="360737" y="447096"/>
                </a:cubicBezTo>
                <a:close/>
                <a:moveTo>
                  <a:pt x="360737" y="16673"/>
                </a:moveTo>
                <a:cubicBezTo>
                  <a:pt x="474872" y="16673"/>
                  <a:pt x="567721" y="109477"/>
                  <a:pt x="567721" y="223557"/>
                </a:cubicBezTo>
                <a:cubicBezTo>
                  <a:pt x="567721" y="337636"/>
                  <a:pt x="474872" y="430440"/>
                  <a:pt x="360737" y="430440"/>
                </a:cubicBezTo>
                <a:cubicBezTo>
                  <a:pt x="246602" y="430440"/>
                  <a:pt x="153753" y="337636"/>
                  <a:pt x="153753" y="223557"/>
                </a:cubicBezTo>
                <a:cubicBezTo>
                  <a:pt x="153753" y="109477"/>
                  <a:pt x="246602" y="16673"/>
                  <a:pt x="360737" y="16673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5" name="Google Shape;1955;p39"/>
          <p:cNvSpPr/>
          <p:nvPr/>
        </p:nvSpPr>
        <p:spPr>
          <a:xfrm>
            <a:off x="15899764" y="3253006"/>
            <a:ext cx="990308" cy="580941"/>
          </a:xfrm>
          <a:custGeom>
            <a:avLst/>
            <a:gdLst/>
            <a:ahLst/>
            <a:cxnLst/>
            <a:rect l="l" t="t" r="r" b="b"/>
            <a:pathLst>
              <a:path w="990308" h="580941" extrusionOk="0">
                <a:moveTo>
                  <a:pt x="983531" y="309549"/>
                </a:moveTo>
                <a:cubicBezTo>
                  <a:pt x="975044" y="321203"/>
                  <a:pt x="763857" y="580941"/>
                  <a:pt x="495350" y="580941"/>
                </a:cubicBezTo>
                <a:lnTo>
                  <a:pt x="494601" y="580941"/>
                </a:lnTo>
                <a:cubicBezTo>
                  <a:pt x="383387" y="580739"/>
                  <a:pt x="262714" y="534084"/>
                  <a:pt x="148320" y="445245"/>
                </a:cubicBezTo>
                <a:cubicBezTo>
                  <a:pt x="96530" y="405489"/>
                  <a:pt x="49197" y="360433"/>
                  <a:pt x="7170" y="310622"/>
                </a:cubicBezTo>
                <a:cubicBezTo>
                  <a:pt x="-2390" y="298847"/>
                  <a:pt x="-2390" y="281993"/>
                  <a:pt x="7170" y="270340"/>
                </a:cubicBezTo>
                <a:cubicBezTo>
                  <a:pt x="15677" y="259718"/>
                  <a:pt x="226864" y="0"/>
                  <a:pt x="495371" y="0"/>
                </a:cubicBezTo>
                <a:lnTo>
                  <a:pt x="496120" y="0"/>
                </a:lnTo>
                <a:cubicBezTo>
                  <a:pt x="607334" y="202"/>
                  <a:pt x="728007" y="46857"/>
                  <a:pt x="842401" y="135696"/>
                </a:cubicBezTo>
                <a:cubicBezTo>
                  <a:pt x="894191" y="175351"/>
                  <a:pt x="941524" y="220407"/>
                  <a:pt x="983551" y="270320"/>
                </a:cubicBezTo>
                <a:cubicBezTo>
                  <a:pt x="992564" y="281771"/>
                  <a:pt x="992564" y="297997"/>
                  <a:pt x="983531" y="3095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6" name="Google Shape;1956;p39"/>
          <p:cNvSpPr/>
          <p:nvPr/>
        </p:nvSpPr>
        <p:spPr>
          <a:xfrm>
            <a:off x="15889718" y="3242891"/>
            <a:ext cx="1010503" cy="601173"/>
          </a:xfrm>
          <a:custGeom>
            <a:avLst/>
            <a:gdLst/>
            <a:ahLst/>
            <a:cxnLst/>
            <a:rect l="l" t="t" r="r" b="b"/>
            <a:pathLst>
              <a:path w="1010503" h="601173" extrusionOk="0">
                <a:moveTo>
                  <a:pt x="1001537" y="274184"/>
                </a:moveTo>
                <a:lnTo>
                  <a:pt x="1001334" y="273921"/>
                </a:lnTo>
                <a:cubicBezTo>
                  <a:pt x="959125" y="223786"/>
                  <a:pt x="911103" y="177961"/>
                  <a:pt x="858645" y="137820"/>
                </a:cubicBezTo>
                <a:cubicBezTo>
                  <a:pt x="742813" y="47869"/>
                  <a:pt x="620945" y="223"/>
                  <a:pt x="506146" y="0"/>
                </a:cubicBezTo>
                <a:lnTo>
                  <a:pt x="505396" y="0"/>
                </a:lnTo>
                <a:cubicBezTo>
                  <a:pt x="232009" y="0"/>
                  <a:pt x="18289" y="262935"/>
                  <a:pt x="9398" y="274042"/>
                </a:cubicBezTo>
                <a:cubicBezTo>
                  <a:pt x="-3139" y="289358"/>
                  <a:pt x="-3160" y="311674"/>
                  <a:pt x="9499" y="327252"/>
                </a:cubicBezTo>
                <a:cubicBezTo>
                  <a:pt x="51688" y="377286"/>
                  <a:pt x="99710" y="423091"/>
                  <a:pt x="152168" y="463353"/>
                </a:cubicBezTo>
                <a:cubicBezTo>
                  <a:pt x="268000" y="553304"/>
                  <a:pt x="389888" y="600951"/>
                  <a:pt x="504667" y="601173"/>
                </a:cubicBezTo>
                <a:lnTo>
                  <a:pt x="505417" y="601173"/>
                </a:lnTo>
                <a:cubicBezTo>
                  <a:pt x="568163" y="601173"/>
                  <a:pt x="632875" y="587193"/>
                  <a:pt x="697748" y="559597"/>
                </a:cubicBezTo>
                <a:cubicBezTo>
                  <a:pt x="749780" y="537483"/>
                  <a:pt x="802056" y="506589"/>
                  <a:pt x="853136" y="467784"/>
                </a:cubicBezTo>
                <a:cubicBezTo>
                  <a:pt x="943631" y="399056"/>
                  <a:pt x="997810" y="330732"/>
                  <a:pt x="1001577" y="325877"/>
                </a:cubicBezTo>
                <a:lnTo>
                  <a:pt x="1001577" y="325877"/>
                </a:lnTo>
                <a:cubicBezTo>
                  <a:pt x="1013486" y="310601"/>
                  <a:pt x="1013486" y="289338"/>
                  <a:pt x="1001537" y="274184"/>
                </a:cubicBezTo>
                <a:close/>
                <a:moveTo>
                  <a:pt x="985597" y="313454"/>
                </a:moveTo>
                <a:lnTo>
                  <a:pt x="985394" y="313717"/>
                </a:lnTo>
                <a:cubicBezTo>
                  <a:pt x="983450" y="316388"/>
                  <a:pt x="774085" y="580941"/>
                  <a:pt x="505417" y="580941"/>
                </a:cubicBezTo>
                <a:lnTo>
                  <a:pt x="504687" y="580941"/>
                </a:lnTo>
                <a:cubicBezTo>
                  <a:pt x="394445" y="580739"/>
                  <a:pt x="276851" y="534549"/>
                  <a:pt x="164563" y="447349"/>
                </a:cubicBezTo>
                <a:cubicBezTo>
                  <a:pt x="113219" y="407938"/>
                  <a:pt x="66251" y="363144"/>
                  <a:pt x="25115" y="314365"/>
                </a:cubicBezTo>
                <a:cubicBezTo>
                  <a:pt x="18613" y="306353"/>
                  <a:pt x="18593" y="294780"/>
                  <a:pt x="25155" y="286768"/>
                </a:cubicBezTo>
                <a:cubicBezTo>
                  <a:pt x="27464" y="283895"/>
                  <a:pt x="82515" y="215633"/>
                  <a:pt x="169951" y="149373"/>
                </a:cubicBezTo>
                <a:cubicBezTo>
                  <a:pt x="219755" y="111620"/>
                  <a:pt x="270593" y="81616"/>
                  <a:pt x="321025" y="60190"/>
                </a:cubicBezTo>
                <a:cubicBezTo>
                  <a:pt x="383387" y="33666"/>
                  <a:pt x="445424" y="20232"/>
                  <a:pt x="505417" y="20232"/>
                </a:cubicBezTo>
                <a:lnTo>
                  <a:pt x="506146" y="20232"/>
                </a:lnTo>
                <a:cubicBezTo>
                  <a:pt x="616388" y="20434"/>
                  <a:pt x="733982" y="66624"/>
                  <a:pt x="846290" y="153844"/>
                </a:cubicBezTo>
                <a:cubicBezTo>
                  <a:pt x="897593" y="193114"/>
                  <a:pt x="944501" y="237847"/>
                  <a:pt x="985738" y="286829"/>
                </a:cubicBezTo>
                <a:cubicBezTo>
                  <a:pt x="991794" y="294638"/>
                  <a:pt x="991754" y="305564"/>
                  <a:pt x="985597" y="313454"/>
                </a:cubicBezTo>
                <a:close/>
                <a:moveTo>
                  <a:pt x="505214" y="65410"/>
                </a:moveTo>
                <a:cubicBezTo>
                  <a:pt x="375386" y="65410"/>
                  <a:pt x="269782" y="170920"/>
                  <a:pt x="269782" y="300587"/>
                </a:cubicBezTo>
                <a:cubicBezTo>
                  <a:pt x="269782" y="430274"/>
                  <a:pt x="375407" y="535763"/>
                  <a:pt x="505214" y="535763"/>
                </a:cubicBezTo>
                <a:cubicBezTo>
                  <a:pt x="635042" y="535763"/>
                  <a:pt x="740646" y="430253"/>
                  <a:pt x="740646" y="300587"/>
                </a:cubicBezTo>
                <a:cubicBezTo>
                  <a:pt x="740646" y="170900"/>
                  <a:pt x="635021" y="65410"/>
                  <a:pt x="505214" y="65410"/>
                </a:cubicBezTo>
                <a:close/>
                <a:moveTo>
                  <a:pt x="505214" y="515531"/>
                </a:moveTo>
                <a:cubicBezTo>
                  <a:pt x="386567" y="515531"/>
                  <a:pt x="290036" y="419106"/>
                  <a:pt x="290036" y="300587"/>
                </a:cubicBezTo>
                <a:cubicBezTo>
                  <a:pt x="290036" y="182068"/>
                  <a:pt x="386567" y="85642"/>
                  <a:pt x="505214" y="85642"/>
                </a:cubicBezTo>
                <a:cubicBezTo>
                  <a:pt x="623862" y="85642"/>
                  <a:pt x="720392" y="182068"/>
                  <a:pt x="720392" y="300587"/>
                </a:cubicBezTo>
                <a:cubicBezTo>
                  <a:pt x="720392" y="419106"/>
                  <a:pt x="623862" y="515531"/>
                  <a:pt x="505214" y="515531"/>
                </a:cubicBezTo>
                <a:close/>
                <a:moveTo>
                  <a:pt x="505214" y="163636"/>
                </a:moveTo>
                <a:cubicBezTo>
                  <a:pt x="429626" y="163636"/>
                  <a:pt x="368135" y="225061"/>
                  <a:pt x="368135" y="300566"/>
                </a:cubicBezTo>
                <a:cubicBezTo>
                  <a:pt x="368135" y="376072"/>
                  <a:pt x="429626" y="437497"/>
                  <a:pt x="505214" y="437497"/>
                </a:cubicBezTo>
                <a:cubicBezTo>
                  <a:pt x="580802" y="437497"/>
                  <a:pt x="642293" y="376072"/>
                  <a:pt x="642293" y="300566"/>
                </a:cubicBezTo>
                <a:cubicBezTo>
                  <a:pt x="642293" y="225081"/>
                  <a:pt x="580802" y="163636"/>
                  <a:pt x="505214" y="163636"/>
                </a:cubicBezTo>
                <a:close/>
                <a:moveTo>
                  <a:pt x="505214" y="417285"/>
                </a:moveTo>
                <a:cubicBezTo>
                  <a:pt x="440786" y="417285"/>
                  <a:pt x="388389" y="364924"/>
                  <a:pt x="388389" y="300587"/>
                </a:cubicBezTo>
                <a:cubicBezTo>
                  <a:pt x="388389" y="236249"/>
                  <a:pt x="440807" y="183889"/>
                  <a:pt x="505214" y="183889"/>
                </a:cubicBezTo>
                <a:cubicBezTo>
                  <a:pt x="569622" y="183889"/>
                  <a:pt x="622039" y="236249"/>
                  <a:pt x="622039" y="300587"/>
                </a:cubicBezTo>
                <a:cubicBezTo>
                  <a:pt x="622039" y="364924"/>
                  <a:pt x="569642" y="417285"/>
                  <a:pt x="505214" y="417285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7" name="Google Shape;1957;p39"/>
          <p:cNvSpPr/>
          <p:nvPr/>
        </p:nvSpPr>
        <p:spPr>
          <a:xfrm>
            <a:off x="9058070" y="4697183"/>
            <a:ext cx="832689" cy="832654"/>
          </a:xfrm>
          <a:custGeom>
            <a:avLst/>
            <a:gdLst/>
            <a:ahLst/>
            <a:cxnLst/>
            <a:rect l="l" t="t" r="r" b="b"/>
            <a:pathLst>
              <a:path w="832689" h="832654" extrusionOk="0">
                <a:moveTo>
                  <a:pt x="832690" y="139015"/>
                </a:moveTo>
                <a:cubicBezTo>
                  <a:pt x="832690" y="151412"/>
                  <a:pt x="827864" y="163060"/>
                  <a:pt x="819095" y="171829"/>
                </a:cubicBezTo>
                <a:lnTo>
                  <a:pt x="754299" y="236625"/>
                </a:lnTo>
                <a:cubicBezTo>
                  <a:pt x="754016" y="237058"/>
                  <a:pt x="753683" y="237457"/>
                  <a:pt x="753317" y="237823"/>
                </a:cubicBezTo>
                <a:cubicBezTo>
                  <a:pt x="752951" y="238189"/>
                  <a:pt x="752551" y="238522"/>
                  <a:pt x="752119" y="238805"/>
                </a:cubicBezTo>
                <a:lnTo>
                  <a:pt x="727209" y="263715"/>
                </a:lnTo>
                <a:cubicBezTo>
                  <a:pt x="726809" y="264514"/>
                  <a:pt x="726293" y="265246"/>
                  <a:pt x="725628" y="265912"/>
                </a:cubicBezTo>
                <a:cubicBezTo>
                  <a:pt x="724979" y="266561"/>
                  <a:pt x="724247" y="267077"/>
                  <a:pt x="723465" y="267459"/>
                </a:cubicBezTo>
                <a:lnTo>
                  <a:pt x="210935" y="779988"/>
                </a:lnTo>
                <a:cubicBezTo>
                  <a:pt x="210736" y="780188"/>
                  <a:pt x="210536" y="780371"/>
                  <a:pt x="210320" y="780538"/>
                </a:cubicBezTo>
                <a:cubicBezTo>
                  <a:pt x="210120" y="780721"/>
                  <a:pt x="209887" y="780870"/>
                  <a:pt x="209671" y="781020"/>
                </a:cubicBezTo>
                <a:cubicBezTo>
                  <a:pt x="209454" y="781170"/>
                  <a:pt x="209238" y="781303"/>
                  <a:pt x="209022" y="781420"/>
                </a:cubicBezTo>
                <a:cubicBezTo>
                  <a:pt x="208988" y="781436"/>
                  <a:pt x="208939" y="781469"/>
                  <a:pt x="208889" y="781486"/>
                </a:cubicBezTo>
                <a:cubicBezTo>
                  <a:pt x="208672" y="781603"/>
                  <a:pt x="208456" y="781702"/>
                  <a:pt x="208240" y="781786"/>
                </a:cubicBezTo>
                <a:cubicBezTo>
                  <a:pt x="208040" y="781869"/>
                  <a:pt x="207824" y="781952"/>
                  <a:pt x="207624" y="782019"/>
                </a:cubicBezTo>
                <a:cubicBezTo>
                  <a:pt x="207507" y="782052"/>
                  <a:pt x="207408" y="782085"/>
                  <a:pt x="207291" y="782118"/>
                </a:cubicBezTo>
                <a:lnTo>
                  <a:pt x="207258" y="782118"/>
                </a:lnTo>
                <a:lnTo>
                  <a:pt x="70893" y="820191"/>
                </a:lnTo>
                <a:lnTo>
                  <a:pt x="28927" y="831905"/>
                </a:lnTo>
                <a:cubicBezTo>
                  <a:pt x="27130" y="832421"/>
                  <a:pt x="25266" y="832654"/>
                  <a:pt x="23402" y="832654"/>
                </a:cubicBezTo>
                <a:cubicBezTo>
                  <a:pt x="17512" y="832654"/>
                  <a:pt x="11555" y="830191"/>
                  <a:pt x="7012" y="825649"/>
                </a:cubicBezTo>
                <a:cubicBezTo>
                  <a:pt x="1038" y="819675"/>
                  <a:pt x="-1358" y="811272"/>
                  <a:pt x="755" y="803734"/>
                </a:cubicBezTo>
                <a:lnTo>
                  <a:pt x="12470" y="761768"/>
                </a:lnTo>
                <a:lnTo>
                  <a:pt x="50542" y="625369"/>
                </a:lnTo>
                <a:cubicBezTo>
                  <a:pt x="50642" y="625020"/>
                  <a:pt x="50758" y="624671"/>
                  <a:pt x="50908" y="624338"/>
                </a:cubicBezTo>
                <a:cubicBezTo>
                  <a:pt x="50991" y="624121"/>
                  <a:pt x="51091" y="623922"/>
                  <a:pt x="51191" y="623739"/>
                </a:cubicBezTo>
                <a:cubicBezTo>
                  <a:pt x="51308" y="623506"/>
                  <a:pt x="51441" y="623289"/>
                  <a:pt x="51574" y="623073"/>
                </a:cubicBezTo>
                <a:cubicBezTo>
                  <a:pt x="51624" y="623007"/>
                  <a:pt x="51674" y="622940"/>
                  <a:pt x="51707" y="622873"/>
                </a:cubicBezTo>
                <a:cubicBezTo>
                  <a:pt x="51990" y="622457"/>
                  <a:pt x="52323" y="622058"/>
                  <a:pt x="52672" y="621725"/>
                </a:cubicBezTo>
                <a:cubicBezTo>
                  <a:pt x="52789" y="621592"/>
                  <a:pt x="52922" y="621476"/>
                  <a:pt x="53038" y="621359"/>
                </a:cubicBezTo>
                <a:lnTo>
                  <a:pt x="567065" y="107332"/>
                </a:lnTo>
                <a:lnTo>
                  <a:pt x="594954" y="79460"/>
                </a:lnTo>
                <a:lnTo>
                  <a:pt x="660832" y="13566"/>
                </a:lnTo>
                <a:cubicBezTo>
                  <a:pt x="678919" y="-4522"/>
                  <a:pt x="708372" y="-4522"/>
                  <a:pt x="726443" y="13566"/>
                </a:cubicBezTo>
                <a:lnTo>
                  <a:pt x="819095" y="106217"/>
                </a:lnTo>
                <a:cubicBezTo>
                  <a:pt x="827864" y="114970"/>
                  <a:pt x="832690" y="126618"/>
                  <a:pt x="832690" y="139015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8" name="Google Shape;1958;p39"/>
          <p:cNvSpPr/>
          <p:nvPr/>
        </p:nvSpPr>
        <p:spPr>
          <a:xfrm>
            <a:off x="9074695" y="4713815"/>
            <a:ext cx="799424" cy="799397"/>
          </a:xfrm>
          <a:custGeom>
            <a:avLst/>
            <a:gdLst/>
            <a:ahLst/>
            <a:cxnLst/>
            <a:rect l="l" t="t" r="r" b="b"/>
            <a:pathLst>
              <a:path w="799424" h="799397" extrusionOk="0">
                <a:moveTo>
                  <a:pt x="109296" y="690107"/>
                </a:moveTo>
                <a:lnTo>
                  <a:pt x="172478" y="753290"/>
                </a:lnTo>
                <a:lnTo>
                  <a:pt x="54351" y="786270"/>
                </a:lnTo>
                <a:lnTo>
                  <a:pt x="13133" y="745053"/>
                </a:lnTo>
                <a:lnTo>
                  <a:pt x="46114" y="626925"/>
                </a:lnTo>
                <a:lnTo>
                  <a:pt x="109296" y="690107"/>
                </a:lnTo>
                <a:close/>
                <a:moveTo>
                  <a:pt x="154" y="791578"/>
                </a:moveTo>
                <a:cubicBezTo>
                  <a:pt x="-445" y="793692"/>
                  <a:pt x="803" y="795888"/>
                  <a:pt x="2168" y="797236"/>
                </a:cubicBezTo>
                <a:cubicBezTo>
                  <a:pt x="3515" y="798600"/>
                  <a:pt x="5728" y="799832"/>
                  <a:pt x="7825" y="799249"/>
                </a:cubicBezTo>
                <a:lnTo>
                  <a:pt x="35947" y="791395"/>
                </a:lnTo>
                <a:lnTo>
                  <a:pt x="8008" y="763457"/>
                </a:lnTo>
                <a:lnTo>
                  <a:pt x="154" y="791578"/>
                </a:lnTo>
                <a:close/>
                <a:moveTo>
                  <a:pt x="790705" y="101350"/>
                </a:moveTo>
                <a:lnTo>
                  <a:pt x="698053" y="8699"/>
                </a:lnTo>
                <a:cubicBezTo>
                  <a:pt x="686455" y="-2900"/>
                  <a:pt x="667585" y="-2900"/>
                  <a:pt x="655971" y="8699"/>
                </a:cubicBezTo>
                <a:lnTo>
                  <a:pt x="595967" y="68702"/>
                </a:lnTo>
                <a:lnTo>
                  <a:pt x="730701" y="203437"/>
                </a:lnTo>
                <a:lnTo>
                  <a:pt x="790705" y="143433"/>
                </a:lnTo>
                <a:cubicBezTo>
                  <a:pt x="793517" y="140621"/>
                  <a:pt x="795697" y="137343"/>
                  <a:pt x="797178" y="133782"/>
                </a:cubicBezTo>
                <a:cubicBezTo>
                  <a:pt x="798659" y="130221"/>
                  <a:pt x="799424" y="126360"/>
                  <a:pt x="799424" y="122383"/>
                </a:cubicBezTo>
                <a:cubicBezTo>
                  <a:pt x="799424" y="114446"/>
                  <a:pt x="796329" y="106958"/>
                  <a:pt x="790705" y="101350"/>
                </a:cubicBezTo>
                <a:close/>
                <a:moveTo>
                  <a:pt x="568095" y="96591"/>
                </a:moveTo>
                <a:lnTo>
                  <a:pt x="635370" y="163883"/>
                </a:lnTo>
                <a:cubicBezTo>
                  <a:pt x="635404" y="163900"/>
                  <a:pt x="635420" y="163917"/>
                  <a:pt x="635453" y="163950"/>
                </a:cubicBezTo>
                <a:cubicBezTo>
                  <a:pt x="635487" y="163983"/>
                  <a:pt x="635503" y="164000"/>
                  <a:pt x="635520" y="164033"/>
                </a:cubicBezTo>
                <a:lnTo>
                  <a:pt x="702812" y="231325"/>
                </a:lnTo>
                <a:lnTo>
                  <a:pt x="718936" y="215201"/>
                </a:lnTo>
                <a:lnTo>
                  <a:pt x="584202" y="80467"/>
                </a:lnTo>
                <a:lnTo>
                  <a:pt x="568095" y="96591"/>
                </a:lnTo>
                <a:close/>
                <a:moveTo>
                  <a:pt x="126951" y="684234"/>
                </a:moveTo>
                <a:lnTo>
                  <a:pt x="188419" y="745702"/>
                </a:lnTo>
                <a:lnTo>
                  <a:pt x="691048" y="243090"/>
                </a:lnTo>
                <a:lnTo>
                  <a:pt x="629563" y="181605"/>
                </a:lnTo>
                <a:lnTo>
                  <a:pt x="126951" y="684234"/>
                </a:lnTo>
                <a:close/>
                <a:moveTo>
                  <a:pt x="617798" y="169841"/>
                </a:moveTo>
                <a:lnTo>
                  <a:pt x="556330" y="108356"/>
                </a:lnTo>
                <a:lnTo>
                  <a:pt x="53702" y="610984"/>
                </a:lnTo>
                <a:lnTo>
                  <a:pt x="115187" y="672469"/>
                </a:lnTo>
                <a:lnTo>
                  <a:pt x="617798" y="16984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9" name="Google Shape;1959;p39"/>
          <p:cNvSpPr/>
          <p:nvPr/>
        </p:nvSpPr>
        <p:spPr>
          <a:xfrm>
            <a:off x="9058070" y="4697183"/>
            <a:ext cx="832689" cy="832654"/>
          </a:xfrm>
          <a:custGeom>
            <a:avLst/>
            <a:gdLst/>
            <a:ahLst/>
            <a:cxnLst/>
            <a:rect l="l" t="t" r="r" b="b"/>
            <a:pathLst>
              <a:path w="832689" h="832654" extrusionOk="0">
                <a:moveTo>
                  <a:pt x="819095" y="106217"/>
                </a:moveTo>
                <a:lnTo>
                  <a:pt x="726443" y="13566"/>
                </a:lnTo>
                <a:cubicBezTo>
                  <a:pt x="708372" y="-4522"/>
                  <a:pt x="678919" y="-4522"/>
                  <a:pt x="660832" y="13566"/>
                </a:cubicBezTo>
                <a:lnTo>
                  <a:pt x="594954" y="79460"/>
                </a:lnTo>
                <a:lnTo>
                  <a:pt x="567065" y="107332"/>
                </a:lnTo>
                <a:lnTo>
                  <a:pt x="53038" y="621359"/>
                </a:lnTo>
                <a:cubicBezTo>
                  <a:pt x="52922" y="621476"/>
                  <a:pt x="52789" y="621592"/>
                  <a:pt x="52672" y="621725"/>
                </a:cubicBezTo>
                <a:cubicBezTo>
                  <a:pt x="52323" y="622058"/>
                  <a:pt x="51990" y="622457"/>
                  <a:pt x="51707" y="622873"/>
                </a:cubicBezTo>
                <a:cubicBezTo>
                  <a:pt x="51674" y="622940"/>
                  <a:pt x="51624" y="623007"/>
                  <a:pt x="51574" y="623073"/>
                </a:cubicBezTo>
                <a:cubicBezTo>
                  <a:pt x="51441" y="623289"/>
                  <a:pt x="51308" y="623506"/>
                  <a:pt x="51191" y="623739"/>
                </a:cubicBezTo>
                <a:cubicBezTo>
                  <a:pt x="51091" y="623922"/>
                  <a:pt x="50991" y="624121"/>
                  <a:pt x="50908" y="624338"/>
                </a:cubicBezTo>
                <a:cubicBezTo>
                  <a:pt x="50758" y="624671"/>
                  <a:pt x="50642" y="625020"/>
                  <a:pt x="50542" y="625369"/>
                </a:cubicBezTo>
                <a:lnTo>
                  <a:pt x="12470" y="761768"/>
                </a:lnTo>
                <a:lnTo>
                  <a:pt x="755" y="803734"/>
                </a:lnTo>
                <a:cubicBezTo>
                  <a:pt x="-1358" y="811272"/>
                  <a:pt x="1038" y="819675"/>
                  <a:pt x="7012" y="825649"/>
                </a:cubicBezTo>
                <a:cubicBezTo>
                  <a:pt x="11555" y="830191"/>
                  <a:pt x="17512" y="832654"/>
                  <a:pt x="23402" y="832654"/>
                </a:cubicBezTo>
                <a:cubicBezTo>
                  <a:pt x="25266" y="832654"/>
                  <a:pt x="27130" y="832421"/>
                  <a:pt x="28927" y="831905"/>
                </a:cubicBezTo>
                <a:lnTo>
                  <a:pt x="70893" y="820191"/>
                </a:lnTo>
                <a:lnTo>
                  <a:pt x="207258" y="782118"/>
                </a:lnTo>
                <a:lnTo>
                  <a:pt x="207291" y="782118"/>
                </a:lnTo>
                <a:cubicBezTo>
                  <a:pt x="207408" y="782085"/>
                  <a:pt x="207507" y="782052"/>
                  <a:pt x="207624" y="782019"/>
                </a:cubicBezTo>
                <a:cubicBezTo>
                  <a:pt x="207824" y="781952"/>
                  <a:pt x="208040" y="781869"/>
                  <a:pt x="208240" y="781786"/>
                </a:cubicBezTo>
                <a:cubicBezTo>
                  <a:pt x="208456" y="781702"/>
                  <a:pt x="208672" y="781603"/>
                  <a:pt x="208889" y="781486"/>
                </a:cubicBezTo>
                <a:cubicBezTo>
                  <a:pt x="208939" y="781469"/>
                  <a:pt x="208988" y="781436"/>
                  <a:pt x="209022" y="781420"/>
                </a:cubicBezTo>
                <a:cubicBezTo>
                  <a:pt x="209238" y="781303"/>
                  <a:pt x="209454" y="781170"/>
                  <a:pt x="209671" y="781020"/>
                </a:cubicBezTo>
                <a:cubicBezTo>
                  <a:pt x="209887" y="780870"/>
                  <a:pt x="210120" y="780721"/>
                  <a:pt x="210320" y="780538"/>
                </a:cubicBezTo>
                <a:cubicBezTo>
                  <a:pt x="210536" y="780371"/>
                  <a:pt x="210736" y="780188"/>
                  <a:pt x="210935" y="779988"/>
                </a:cubicBezTo>
                <a:lnTo>
                  <a:pt x="723465" y="267459"/>
                </a:lnTo>
                <a:cubicBezTo>
                  <a:pt x="724247" y="267077"/>
                  <a:pt x="724979" y="266561"/>
                  <a:pt x="725628" y="265912"/>
                </a:cubicBezTo>
                <a:cubicBezTo>
                  <a:pt x="726293" y="265246"/>
                  <a:pt x="726809" y="264514"/>
                  <a:pt x="727209" y="263715"/>
                </a:cubicBezTo>
                <a:lnTo>
                  <a:pt x="752119" y="238805"/>
                </a:lnTo>
                <a:cubicBezTo>
                  <a:pt x="752551" y="238522"/>
                  <a:pt x="752951" y="238189"/>
                  <a:pt x="753317" y="237823"/>
                </a:cubicBezTo>
                <a:cubicBezTo>
                  <a:pt x="753683" y="237457"/>
                  <a:pt x="754016" y="237058"/>
                  <a:pt x="754299" y="236625"/>
                </a:cubicBezTo>
                <a:lnTo>
                  <a:pt x="819095" y="171829"/>
                </a:lnTo>
                <a:cubicBezTo>
                  <a:pt x="827864" y="163060"/>
                  <a:pt x="832690" y="151412"/>
                  <a:pt x="832690" y="139015"/>
                </a:cubicBezTo>
                <a:cubicBezTo>
                  <a:pt x="832690" y="126618"/>
                  <a:pt x="827864" y="114970"/>
                  <a:pt x="819095" y="106217"/>
                </a:cubicBezTo>
                <a:close/>
                <a:moveTo>
                  <a:pt x="747326" y="220068"/>
                </a:moveTo>
                <a:lnTo>
                  <a:pt x="612592" y="85334"/>
                </a:lnTo>
                <a:lnTo>
                  <a:pt x="672596" y="25330"/>
                </a:lnTo>
                <a:cubicBezTo>
                  <a:pt x="684211" y="13732"/>
                  <a:pt x="703081" y="13732"/>
                  <a:pt x="714679" y="25330"/>
                </a:cubicBezTo>
                <a:lnTo>
                  <a:pt x="807330" y="117982"/>
                </a:lnTo>
                <a:cubicBezTo>
                  <a:pt x="812955" y="123590"/>
                  <a:pt x="816050" y="131078"/>
                  <a:pt x="816050" y="139015"/>
                </a:cubicBezTo>
                <a:cubicBezTo>
                  <a:pt x="816050" y="142992"/>
                  <a:pt x="815284" y="146852"/>
                  <a:pt x="813803" y="150413"/>
                </a:cubicBezTo>
                <a:cubicBezTo>
                  <a:pt x="812322" y="153974"/>
                  <a:pt x="810142" y="157252"/>
                  <a:pt x="807330" y="160065"/>
                </a:cubicBezTo>
                <a:lnTo>
                  <a:pt x="747326" y="220068"/>
                </a:lnTo>
                <a:close/>
                <a:moveTo>
                  <a:pt x="719438" y="247957"/>
                </a:moveTo>
                <a:lnTo>
                  <a:pt x="652145" y="180665"/>
                </a:lnTo>
                <a:cubicBezTo>
                  <a:pt x="652129" y="180632"/>
                  <a:pt x="652112" y="180615"/>
                  <a:pt x="652079" y="180582"/>
                </a:cubicBezTo>
                <a:cubicBezTo>
                  <a:pt x="652046" y="180548"/>
                  <a:pt x="652029" y="180532"/>
                  <a:pt x="651996" y="180515"/>
                </a:cubicBezTo>
                <a:lnTo>
                  <a:pt x="584720" y="113223"/>
                </a:lnTo>
                <a:lnTo>
                  <a:pt x="600828" y="97099"/>
                </a:lnTo>
                <a:lnTo>
                  <a:pt x="735562" y="231833"/>
                </a:lnTo>
                <a:lnTo>
                  <a:pt x="719438" y="247957"/>
                </a:lnTo>
                <a:close/>
                <a:moveTo>
                  <a:pt x="572956" y="124987"/>
                </a:moveTo>
                <a:lnTo>
                  <a:pt x="634424" y="186472"/>
                </a:lnTo>
                <a:lnTo>
                  <a:pt x="131812" y="689101"/>
                </a:lnTo>
                <a:lnTo>
                  <a:pt x="70327" y="627616"/>
                </a:lnTo>
                <a:lnTo>
                  <a:pt x="572956" y="124987"/>
                </a:lnTo>
                <a:close/>
                <a:moveTo>
                  <a:pt x="205045" y="762333"/>
                </a:moveTo>
                <a:lnTo>
                  <a:pt x="143577" y="700865"/>
                </a:lnTo>
                <a:lnTo>
                  <a:pt x="646188" y="198237"/>
                </a:lnTo>
                <a:lnTo>
                  <a:pt x="707673" y="259722"/>
                </a:lnTo>
                <a:lnTo>
                  <a:pt x="205045" y="762333"/>
                </a:lnTo>
                <a:close/>
                <a:moveTo>
                  <a:pt x="24451" y="815881"/>
                </a:moveTo>
                <a:cubicBezTo>
                  <a:pt x="22354" y="816463"/>
                  <a:pt x="20141" y="815232"/>
                  <a:pt x="18793" y="813868"/>
                </a:cubicBezTo>
                <a:cubicBezTo>
                  <a:pt x="17429" y="812520"/>
                  <a:pt x="16181" y="810323"/>
                  <a:pt x="16780" y="808210"/>
                </a:cubicBezTo>
                <a:lnTo>
                  <a:pt x="24634" y="780088"/>
                </a:lnTo>
                <a:lnTo>
                  <a:pt x="52572" y="808027"/>
                </a:lnTo>
                <a:lnTo>
                  <a:pt x="24451" y="815881"/>
                </a:lnTo>
                <a:close/>
                <a:moveTo>
                  <a:pt x="70976" y="802902"/>
                </a:moveTo>
                <a:lnTo>
                  <a:pt x="29759" y="761684"/>
                </a:lnTo>
                <a:lnTo>
                  <a:pt x="62739" y="643557"/>
                </a:lnTo>
                <a:lnTo>
                  <a:pt x="125921" y="706739"/>
                </a:lnTo>
                <a:lnTo>
                  <a:pt x="189104" y="769921"/>
                </a:lnTo>
                <a:lnTo>
                  <a:pt x="70976" y="802902"/>
                </a:ln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0" name="Google Shape;1960;p39"/>
          <p:cNvSpPr/>
          <p:nvPr/>
        </p:nvSpPr>
        <p:spPr>
          <a:xfrm>
            <a:off x="7560803" y="4706962"/>
            <a:ext cx="947650" cy="812251"/>
          </a:xfrm>
          <a:custGeom>
            <a:avLst/>
            <a:gdLst/>
            <a:ahLst/>
            <a:cxnLst/>
            <a:rect l="l" t="t" r="r" b="b"/>
            <a:pathLst>
              <a:path w="947650" h="812251" extrusionOk="0">
                <a:moveTo>
                  <a:pt x="44967" y="798973"/>
                </a:moveTo>
                <a:cubicBezTo>
                  <a:pt x="64935" y="786551"/>
                  <a:pt x="122149" y="745628"/>
                  <a:pt x="154520" y="667574"/>
                </a:cubicBezTo>
                <a:cubicBezTo>
                  <a:pt x="156436" y="662969"/>
                  <a:pt x="154985" y="657610"/>
                  <a:pt x="150979" y="654649"/>
                </a:cubicBezTo>
                <a:cubicBezTo>
                  <a:pt x="58105" y="585671"/>
                  <a:pt x="0" y="487243"/>
                  <a:pt x="0" y="377999"/>
                </a:cubicBezTo>
                <a:cubicBezTo>
                  <a:pt x="0" y="169244"/>
                  <a:pt x="212141" y="0"/>
                  <a:pt x="473815" y="0"/>
                </a:cubicBezTo>
                <a:cubicBezTo>
                  <a:pt x="735509" y="0"/>
                  <a:pt x="947650" y="169244"/>
                  <a:pt x="947650" y="377999"/>
                </a:cubicBezTo>
                <a:cubicBezTo>
                  <a:pt x="947650" y="586774"/>
                  <a:pt x="735509" y="755999"/>
                  <a:pt x="473815" y="755999"/>
                </a:cubicBezTo>
                <a:cubicBezTo>
                  <a:pt x="415033" y="755999"/>
                  <a:pt x="358748" y="747466"/>
                  <a:pt x="306796" y="731851"/>
                </a:cubicBezTo>
                <a:cubicBezTo>
                  <a:pt x="303371" y="730826"/>
                  <a:pt x="299656" y="731522"/>
                  <a:pt x="296851" y="733728"/>
                </a:cubicBezTo>
                <a:cubicBezTo>
                  <a:pt x="172592" y="831014"/>
                  <a:pt x="74048" y="813716"/>
                  <a:pt x="45934" y="805783"/>
                </a:cubicBezTo>
                <a:cubicBezTo>
                  <a:pt x="42800" y="804893"/>
                  <a:pt x="42181" y="800714"/>
                  <a:pt x="44967" y="79897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1" name="Google Shape;1961;p39"/>
          <p:cNvSpPr/>
          <p:nvPr/>
        </p:nvSpPr>
        <p:spPr>
          <a:xfrm>
            <a:off x="7551129" y="4697288"/>
            <a:ext cx="966979" cy="831594"/>
          </a:xfrm>
          <a:custGeom>
            <a:avLst/>
            <a:gdLst/>
            <a:ahLst/>
            <a:cxnLst/>
            <a:rect l="l" t="t" r="r" b="b"/>
            <a:pathLst>
              <a:path w="966979" h="831594" extrusionOk="0">
                <a:moveTo>
                  <a:pt x="824572" y="112823"/>
                </a:moveTo>
                <a:cubicBezTo>
                  <a:pt x="733381" y="40071"/>
                  <a:pt x="612237" y="0"/>
                  <a:pt x="483490" y="0"/>
                </a:cubicBezTo>
                <a:cubicBezTo>
                  <a:pt x="354742" y="0"/>
                  <a:pt x="233618" y="40071"/>
                  <a:pt x="142427" y="112823"/>
                </a:cubicBezTo>
                <a:cubicBezTo>
                  <a:pt x="50578" y="186097"/>
                  <a:pt x="0" y="283712"/>
                  <a:pt x="0" y="387674"/>
                </a:cubicBezTo>
                <a:cubicBezTo>
                  <a:pt x="0" y="442741"/>
                  <a:pt x="14086" y="495950"/>
                  <a:pt x="41890" y="545812"/>
                </a:cubicBezTo>
                <a:cubicBezTo>
                  <a:pt x="68630" y="593778"/>
                  <a:pt x="106632" y="636268"/>
                  <a:pt x="154888" y="672102"/>
                </a:cubicBezTo>
                <a:cubicBezTo>
                  <a:pt x="155313" y="672431"/>
                  <a:pt x="155468" y="673031"/>
                  <a:pt x="155255" y="673553"/>
                </a:cubicBezTo>
                <a:cubicBezTo>
                  <a:pt x="123562" y="749981"/>
                  <a:pt x="66328" y="789995"/>
                  <a:pt x="49533" y="800443"/>
                </a:cubicBezTo>
                <a:cubicBezTo>
                  <a:pt x="45025" y="803249"/>
                  <a:pt x="42587" y="808453"/>
                  <a:pt x="43341" y="813716"/>
                </a:cubicBezTo>
                <a:cubicBezTo>
                  <a:pt x="44096" y="818979"/>
                  <a:pt x="47888" y="823313"/>
                  <a:pt x="52997" y="824765"/>
                </a:cubicBezTo>
                <a:lnTo>
                  <a:pt x="52997" y="824765"/>
                </a:lnTo>
                <a:cubicBezTo>
                  <a:pt x="63561" y="827744"/>
                  <a:pt x="82020" y="831595"/>
                  <a:pt x="106806" y="831595"/>
                </a:cubicBezTo>
                <a:cubicBezTo>
                  <a:pt x="118647" y="831595"/>
                  <a:pt x="131959" y="830705"/>
                  <a:pt x="146510" y="828421"/>
                </a:cubicBezTo>
                <a:cubicBezTo>
                  <a:pt x="202157" y="819695"/>
                  <a:pt x="257998" y="793652"/>
                  <a:pt x="312465" y="750987"/>
                </a:cubicBezTo>
                <a:cubicBezTo>
                  <a:pt x="312813" y="750716"/>
                  <a:pt x="313258" y="750639"/>
                  <a:pt x="313665" y="750755"/>
                </a:cubicBezTo>
                <a:cubicBezTo>
                  <a:pt x="367900" y="767047"/>
                  <a:pt x="425037" y="775328"/>
                  <a:pt x="483470" y="775328"/>
                </a:cubicBezTo>
                <a:cubicBezTo>
                  <a:pt x="612218" y="775328"/>
                  <a:pt x="733361" y="735257"/>
                  <a:pt x="824553" y="662505"/>
                </a:cubicBezTo>
                <a:cubicBezTo>
                  <a:pt x="916402" y="589231"/>
                  <a:pt x="966980" y="491635"/>
                  <a:pt x="966980" y="387654"/>
                </a:cubicBezTo>
                <a:cubicBezTo>
                  <a:pt x="966999" y="283712"/>
                  <a:pt x="916421" y="186097"/>
                  <a:pt x="824572" y="112823"/>
                </a:cubicBezTo>
                <a:close/>
                <a:moveTo>
                  <a:pt x="58240" y="806151"/>
                </a:moveTo>
                <a:lnTo>
                  <a:pt x="58240" y="806151"/>
                </a:lnTo>
                <a:cubicBezTo>
                  <a:pt x="58240" y="806151"/>
                  <a:pt x="58259" y="806151"/>
                  <a:pt x="58259" y="806151"/>
                </a:cubicBezTo>
                <a:cubicBezTo>
                  <a:pt x="58259" y="806151"/>
                  <a:pt x="58240" y="806151"/>
                  <a:pt x="58240" y="806151"/>
                </a:cubicBezTo>
                <a:close/>
                <a:moveTo>
                  <a:pt x="483490" y="755999"/>
                </a:moveTo>
                <a:cubicBezTo>
                  <a:pt x="426933" y="755999"/>
                  <a:pt x="371673" y="748008"/>
                  <a:pt x="319257" y="732258"/>
                </a:cubicBezTo>
                <a:cubicBezTo>
                  <a:pt x="312833" y="730323"/>
                  <a:pt x="305828" y="731639"/>
                  <a:pt x="300546" y="735779"/>
                </a:cubicBezTo>
                <a:cubicBezTo>
                  <a:pt x="194921" y="818496"/>
                  <a:pt x="108876" y="816038"/>
                  <a:pt x="71339" y="809150"/>
                </a:cubicBezTo>
                <a:cubicBezTo>
                  <a:pt x="98466" y="789956"/>
                  <a:pt x="144768" y="749323"/>
                  <a:pt x="173114" y="680964"/>
                </a:cubicBezTo>
                <a:cubicBezTo>
                  <a:pt x="176733" y="672218"/>
                  <a:pt x="173985" y="662195"/>
                  <a:pt x="166400" y="656565"/>
                </a:cubicBezTo>
                <a:cubicBezTo>
                  <a:pt x="120369" y="622375"/>
                  <a:pt x="84168" y="581936"/>
                  <a:pt x="58763" y="536389"/>
                </a:cubicBezTo>
                <a:cubicBezTo>
                  <a:pt x="32622" y="489449"/>
                  <a:pt x="19349" y="439413"/>
                  <a:pt x="19349" y="387674"/>
                </a:cubicBezTo>
                <a:cubicBezTo>
                  <a:pt x="19349" y="184588"/>
                  <a:pt x="227562" y="19349"/>
                  <a:pt x="483490" y="19349"/>
                </a:cubicBezTo>
                <a:cubicBezTo>
                  <a:pt x="739437" y="19349"/>
                  <a:pt x="947650" y="184588"/>
                  <a:pt x="947650" y="387674"/>
                </a:cubicBezTo>
                <a:cubicBezTo>
                  <a:pt x="947650" y="590759"/>
                  <a:pt x="739437" y="755999"/>
                  <a:pt x="483490" y="755999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2" name="Google Shape;1962;p39"/>
          <p:cNvSpPr/>
          <p:nvPr/>
        </p:nvSpPr>
        <p:spPr>
          <a:xfrm>
            <a:off x="7495827" y="6216038"/>
            <a:ext cx="931641" cy="832322"/>
          </a:xfrm>
          <a:custGeom>
            <a:avLst/>
            <a:gdLst/>
            <a:ahLst/>
            <a:cxnLst/>
            <a:rect l="l" t="t" r="r" b="b"/>
            <a:pathLst>
              <a:path w="931641" h="832322" extrusionOk="0">
                <a:moveTo>
                  <a:pt x="897121" y="437644"/>
                </a:moveTo>
                <a:cubicBezTo>
                  <a:pt x="917718" y="449471"/>
                  <a:pt x="931642" y="471689"/>
                  <a:pt x="931642" y="497115"/>
                </a:cubicBezTo>
                <a:lnTo>
                  <a:pt x="931642" y="507040"/>
                </a:lnTo>
                <a:cubicBezTo>
                  <a:pt x="931642" y="532280"/>
                  <a:pt x="917923" y="554367"/>
                  <a:pt x="897568" y="566269"/>
                </a:cubicBezTo>
                <a:cubicBezTo>
                  <a:pt x="917923" y="578170"/>
                  <a:pt x="931642" y="600257"/>
                  <a:pt x="931642" y="625497"/>
                </a:cubicBezTo>
                <a:lnTo>
                  <a:pt x="931642" y="635403"/>
                </a:lnTo>
                <a:cubicBezTo>
                  <a:pt x="931642" y="669467"/>
                  <a:pt x="906683" y="697803"/>
                  <a:pt x="874101" y="703064"/>
                </a:cubicBezTo>
                <a:cubicBezTo>
                  <a:pt x="889106" y="716215"/>
                  <a:pt x="898594" y="735486"/>
                  <a:pt x="898594" y="756957"/>
                </a:cubicBezTo>
                <a:lnTo>
                  <a:pt x="898594" y="760670"/>
                </a:lnTo>
                <a:cubicBezTo>
                  <a:pt x="898594" y="800180"/>
                  <a:pt x="866478" y="832322"/>
                  <a:pt x="826999" y="832322"/>
                </a:cubicBezTo>
                <a:lnTo>
                  <a:pt x="641256" y="832322"/>
                </a:lnTo>
                <a:cubicBezTo>
                  <a:pt x="624406" y="832322"/>
                  <a:pt x="608581" y="826577"/>
                  <a:pt x="595813" y="816018"/>
                </a:cubicBezTo>
                <a:cubicBezTo>
                  <a:pt x="594974" y="816298"/>
                  <a:pt x="594098" y="816484"/>
                  <a:pt x="593166" y="816503"/>
                </a:cubicBezTo>
                <a:lnTo>
                  <a:pt x="415867" y="819488"/>
                </a:lnTo>
                <a:cubicBezTo>
                  <a:pt x="363285" y="819488"/>
                  <a:pt x="332399" y="790200"/>
                  <a:pt x="318643" y="772758"/>
                </a:cubicBezTo>
                <a:cubicBezTo>
                  <a:pt x="312772" y="765296"/>
                  <a:pt x="303843" y="761005"/>
                  <a:pt x="294169" y="761005"/>
                </a:cubicBezTo>
                <a:lnTo>
                  <a:pt x="230273" y="761005"/>
                </a:lnTo>
                <a:lnTo>
                  <a:pt x="230273" y="773560"/>
                </a:lnTo>
                <a:cubicBezTo>
                  <a:pt x="230273" y="805963"/>
                  <a:pt x="203935" y="832322"/>
                  <a:pt x="171558" y="832322"/>
                </a:cubicBezTo>
                <a:lnTo>
                  <a:pt x="58733" y="832322"/>
                </a:lnTo>
                <a:cubicBezTo>
                  <a:pt x="26356" y="832322"/>
                  <a:pt x="0" y="805963"/>
                  <a:pt x="0" y="773560"/>
                </a:cubicBezTo>
                <a:lnTo>
                  <a:pt x="0" y="404737"/>
                </a:lnTo>
                <a:cubicBezTo>
                  <a:pt x="0" y="372334"/>
                  <a:pt x="26356" y="345956"/>
                  <a:pt x="58733" y="345956"/>
                </a:cubicBezTo>
                <a:lnTo>
                  <a:pt x="171558" y="345956"/>
                </a:lnTo>
                <a:cubicBezTo>
                  <a:pt x="203935" y="345956"/>
                  <a:pt x="230273" y="372334"/>
                  <a:pt x="230273" y="404737"/>
                </a:cubicBezTo>
                <a:lnTo>
                  <a:pt x="230273" y="405054"/>
                </a:lnTo>
                <a:lnTo>
                  <a:pt x="317152" y="405073"/>
                </a:lnTo>
                <a:cubicBezTo>
                  <a:pt x="317170" y="405073"/>
                  <a:pt x="317170" y="405073"/>
                  <a:pt x="317189" y="405073"/>
                </a:cubicBezTo>
                <a:cubicBezTo>
                  <a:pt x="328447" y="405073"/>
                  <a:pt x="338382" y="397499"/>
                  <a:pt x="341346" y="386623"/>
                </a:cubicBezTo>
                <a:cubicBezTo>
                  <a:pt x="351132" y="350620"/>
                  <a:pt x="366491" y="304524"/>
                  <a:pt x="398532" y="267308"/>
                </a:cubicBezTo>
                <a:cubicBezTo>
                  <a:pt x="413183" y="250313"/>
                  <a:pt x="430312" y="235968"/>
                  <a:pt x="446883" y="222107"/>
                </a:cubicBezTo>
                <a:cubicBezTo>
                  <a:pt x="459558" y="211512"/>
                  <a:pt x="472661" y="200561"/>
                  <a:pt x="484218" y="188715"/>
                </a:cubicBezTo>
                <a:cubicBezTo>
                  <a:pt x="513240" y="158961"/>
                  <a:pt x="523771" y="122622"/>
                  <a:pt x="530817" y="87775"/>
                </a:cubicBezTo>
                <a:cubicBezTo>
                  <a:pt x="535644" y="63915"/>
                  <a:pt x="544759" y="30132"/>
                  <a:pt x="567891" y="12148"/>
                </a:cubicBezTo>
                <a:cubicBezTo>
                  <a:pt x="581815" y="1329"/>
                  <a:pt x="598162" y="-2440"/>
                  <a:pt x="613949" y="1553"/>
                </a:cubicBezTo>
                <a:cubicBezTo>
                  <a:pt x="631526" y="5992"/>
                  <a:pt x="646997" y="19909"/>
                  <a:pt x="655310" y="38769"/>
                </a:cubicBezTo>
                <a:cubicBezTo>
                  <a:pt x="691266" y="120495"/>
                  <a:pt x="684854" y="227293"/>
                  <a:pt x="641219" y="300196"/>
                </a:cubicBezTo>
                <a:lnTo>
                  <a:pt x="861911" y="300196"/>
                </a:lnTo>
                <a:cubicBezTo>
                  <a:pt x="900364" y="300196"/>
                  <a:pt x="931642" y="331517"/>
                  <a:pt x="931642" y="370002"/>
                </a:cubicBezTo>
                <a:lnTo>
                  <a:pt x="931642" y="377427"/>
                </a:lnTo>
                <a:cubicBezTo>
                  <a:pt x="931642" y="403058"/>
                  <a:pt x="917755" y="425500"/>
                  <a:pt x="897121" y="437644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3" name="Google Shape;1963;p39"/>
          <p:cNvSpPr/>
          <p:nvPr/>
        </p:nvSpPr>
        <p:spPr>
          <a:xfrm>
            <a:off x="7514466" y="6234684"/>
            <a:ext cx="894362" cy="795022"/>
          </a:xfrm>
          <a:custGeom>
            <a:avLst/>
            <a:gdLst/>
            <a:ahLst/>
            <a:cxnLst/>
            <a:rect l="l" t="t" r="r" b="b"/>
            <a:pathLst>
              <a:path w="894362" h="795022" extrusionOk="0">
                <a:moveTo>
                  <a:pt x="861315" y="738312"/>
                </a:moveTo>
                <a:lnTo>
                  <a:pt x="861315" y="742024"/>
                </a:lnTo>
                <a:cubicBezTo>
                  <a:pt x="861315" y="771256"/>
                  <a:pt x="837549" y="795022"/>
                  <a:pt x="808360" y="795022"/>
                </a:cubicBezTo>
                <a:lnTo>
                  <a:pt x="622617" y="795022"/>
                </a:lnTo>
                <a:cubicBezTo>
                  <a:pt x="607985" y="795022"/>
                  <a:pt x="594378" y="789183"/>
                  <a:pt x="584294" y="778587"/>
                </a:cubicBezTo>
                <a:cubicBezTo>
                  <a:pt x="574862" y="768700"/>
                  <a:pt x="569662" y="755717"/>
                  <a:pt x="569662" y="742024"/>
                </a:cubicBezTo>
                <a:lnTo>
                  <a:pt x="569662" y="738312"/>
                </a:lnTo>
                <a:cubicBezTo>
                  <a:pt x="569662" y="709099"/>
                  <a:pt x="593427" y="685314"/>
                  <a:pt x="622617" y="685314"/>
                </a:cubicBezTo>
                <a:lnTo>
                  <a:pt x="808360" y="685314"/>
                </a:lnTo>
                <a:cubicBezTo>
                  <a:pt x="837549" y="685314"/>
                  <a:pt x="861315" y="709099"/>
                  <a:pt x="861315" y="738312"/>
                </a:cubicBezTo>
                <a:close/>
                <a:moveTo>
                  <a:pt x="844502" y="556951"/>
                </a:moveTo>
                <a:lnTo>
                  <a:pt x="595925" y="556951"/>
                </a:lnTo>
                <a:cubicBezTo>
                  <a:pt x="568431" y="556951"/>
                  <a:pt x="546064" y="579336"/>
                  <a:pt x="546064" y="606852"/>
                </a:cubicBezTo>
                <a:lnTo>
                  <a:pt x="546064" y="616758"/>
                </a:lnTo>
                <a:cubicBezTo>
                  <a:pt x="546064" y="644273"/>
                  <a:pt x="568431" y="666659"/>
                  <a:pt x="595925" y="666659"/>
                </a:cubicBezTo>
                <a:lnTo>
                  <a:pt x="622617" y="666659"/>
                </a:lnTo>
                <a:lnTo>
                  <a:pt x="808360" y="666659"/>
                </a:lnTo>
                <a:lnTo>
                  <a:pt x="844502" y="666659"/>
                </a:lnTo>
                <a:cubicBezTo>
                  <a:pt x="871995" y="666659"/>
                  <a:pt x="894362" y="644273"/>
                  <a:pt x="894362" y="616758"/>
                </a:cubicBezTo>
                <a:lnTo>
                  <a:pt x="894362" y="606852"/>
                </a:lnTo>
                <a:cubicBezTo>
                  <a:pt x="894362" y="579336"/>
                  <a:pt x="871995" y="556951"/>
                  <a:pt x="844502" y="556951"/>
                </a:cubicBezTo>
                <a:close/>
                <a:moveTo>
                  <a:pt x="844502" y="428587"/>
                </a:moveTo>
                <a:lnTo>
                  <a:pt x="595925" y="428587"/>
                </a:lnTo>
                <a:cubicBezTo>
                  <a:pt x="568431" y="428587"/>
                  <a:pt x="546064" y="450973"/>
                  <a:pt x="546064" y="478470"/>
                </a:cubicBezTo>
                <a:lnTo>
                  <a:pt x="546064" y="488394"/>
                </a:lnTo>
                <a:cubicBezTo>
                  <a:pt x="546064" y="515910"/>
                  <a:pt x="568431" y="538296"/>
                  <a:pt x="595925" y="538296"/>
                </a:cubicBezTo>
                <a:lnTo>
                  <a:pt x="844502" y="538296"/>
                </a:lnTo>
                <a:cubicBezTo>
                  <a:pt x="871995" y="538296"/>
                  <a:pt x="894362" y="515910"/>
                  <a:pt x="894362" y="488394"/>
                </a:cubicBezTo>
                <a:lnTo>
                  <a:pt x="894362" y="478470"/>
                </a:lnTo>
                <a:cubicBezTo>
                  <a:pt x="894362" y="450973"/>
                  <a:pt x="871995" y="428587"/>
                  <a:pt x="844502" y="428587"/>
                </a:cubicBezTo>
                <a:close/>
                <a:moveTo>
                  <a:pt x="843271" y="300205"/>
                </a:moveTo>
                <a:lnTo>
                  <a:pt x="620771" y="300205"/>
                </a:lnTo>
                <a:cubicBezTo>
                  <a:pt x="616410" y="300205"/>
                  <a:pt x="612123" y="300746"/>
                  <a:pt x="608003" y="301810"/>
                </a:cubicBezTo>
                <a:cubicBezTo>
                  <a:pt x="585431" y="307630"/>
                  <a:pt x="569662" y="328001"/>
                  <a:pt x="569662" y="351357"/>
                </a:cubicBezTo>
                <a:lnTo>
                  <a:pt x="569662" y="358781"/>
                </a:lnTo>
                <a:cubicBezTo>
                  <a:pt x="569662" y="386987"/>
                  <a:pt x="592588" y="409933"/>
                  <a:pt x="620771" y="409933"/>
                </a:cubicBezTo>
                <a:lnTo>
                  <a:pt x="843271" y="409933"/>
                </a:lnTo>
                <a:cubicBezTo>
                  <a:pt x="871436" y="409933"/>
                  <a:pt x="894362" y="386987"/>
                  <a:pt x="894362" y="358781"/>
                </a:cubicBezTo>
                <a:lnTo>
                  <a:pt x="894362" y="351357"/>
                </a:lnTo>
                <a:cubicBezTo>
                  <a:pt x="894362" y="323151"/>
                  <a:pt x="871436" y="300205"/>
                  <a:pt x="843271" y="300205"/>
                </a:cubicBezTo>
                <a:close/>
                <a:moveTo>
                  <a:pt x="551022" y="738312"/>
                </a:moveTo>
                <a:cubicBezTo>
                  <a:pt x="551022" y="715926"/>
                  <a:pt x="561348" y="695910"/>
                  <a:pt x="577453" y="682758"/>
                </a:cubicBezTo>
                <a:cubicBezTo>
                  <a:pt x="548636" y="674681"/>
                  <a:pt x="527424" y="648154"/>
                  <a:pt x="527424" y="616758"/>
                </a:cubicBezTo>
                <a:lnTo>
                  <a:pt x="527424" y="606852"/>
                </a:lnTo>
                <a:cubicBezTo>
                  <a:pt x="527424" y="581612"/>
                  <a:pt x="541143" y="559525"/>
                  <a:pt x="561498" y="547623"/>
                </a:cubicBezTo>
                <a:cubicBezTo>
                  <a:pt x="541143" y="535721"/>
                  <a:pt x="527424" y="513634"/>
                  <a:pt x="527424" y="488394"/>
                </a:cubicBezTo>
                <a:lnTo>
                  <a:pt x="527424" y="478470"/>
                </a:lnTo>
                <a:cubicBezTo>
                  <a:pt x="527424" y="447410"/>
                  <a:pt x="548189" y="421107"/>
                  <a:pt x="576577" y="412731"/>
                </a:cubicBezTo>
                <a:cubicBezTo>
                  <a:pt x="560976" y="399915"/>
                  <a:pt x="551022" y="380495"/>
                  <a:pt x="551022" y="358781"/>
                </a:cubicBezTo>
                <a:lnTo>
                  <a:pt x="551022" y="351357"/>
                </a:lnTo>
                <a:cubicBezTo>
                  <a:pt x="551022" y="321453"/>
                  <a:pt x="569960" y="295150"/>
                  <a:pt x="597751" y="285450"/>
                </a:cubicBezTo>
                <a:cubicBezTo>
                  <a:pt x="597751" y="285431"/>
                  <a:pt x="597751" y="285431"/>
                  <a:pt x="597751" y="285431"/>
                </a:cubicBezTo>
                <a:cubicBezTo>
                  <a:pt x="646401" y="217845"/>
                  <a:pt x="655590" y="109424"/>
                  <a:pt x="619597" y="27660"/>
                </a:cubicBezTo>
                <a:cubicBezTo>
                  <a:pt x="613595" y="14005"/>
                  <a:pt x="602803" y="4043"/>
                  <a:pt x="590743" y="984"/>
                </a:cubicBezTo>
                <a:cubicBezTo>
                  <a:pt x="580510" y="-1591"/>
                  <a:pt x="570109" y="909"/>
                  <a:pt x="560696" y="8240"/>
                </a:cubicBezTo>
                <a:cubicBezTo>
                  <a:pt x="542448" y="22418"/>
                  <a:pt x="534694" y="51892"/>
                  <a:pt x="530444" y="72823"/>
                </a:cubicBezTo>
                <a:cubicBezTo>
                  <a:pt x="522820" y="110468"/>
                  <a:pt x="511320" y="149886"/>
                  <a:pt x="478924" y="183091"/>
                </a:cubicBezTo>
                <a:cubicBezTo>
                  <a:pt x="466697" y="195627"/>
                  <a:pt x="453239" y="206895"/>
                  <a:pt x="440210" y="217789"/>
                </a:cubicBezTo>
                <a:cubicBezTo>
                  <a:pt x="423472" y="231780"/>
                  <a:pt x="407665" y="245006"/>
                  <a:pt x="394021" y="260844"/>
                </a:cubicBezTo>
                <a:cubicBezTo>
                  <a:pt x="364403" y="295225"/>
                  <a:pt x="349957" y="338783"/>
                  <a:pt x="340675" y="372884"/>
                </a:cubicBezTo>
                <a:cubicBezTo>
                  <a:pt x="335512" y="391856"/>
                  <a:pt x="318196" y="405082"/>
                  <a:pt x="298550" y="405082"/>
                </a:cubicBezTo>
                <a:cubicBezTo>
                  <a:pt x="298531" y="405082"/>
                  <a:pt x="298512" y="405082"/>
                  <a:pt x="298494" y="405082"/>
                </a:cubicBezTo>
                <a:lnTo>
                  <a:pt x="211633" y="405064"/>
                </a:lnTo>
                <a:lnTo>
                  <a:pt x="211633" y="723705"/>
                </a:lnTo>
                <a:lnTo>
                  <a:pt x="275530" y="723705"/>
                </a:lnTo>
                <a:cubicBezTo>
                  <a:pt x="290945" y="723705"/>
                  <a:pt x="305204" y="730570"/>
                  <a:pt x="314654" y="742546"/>
                </a:cubicBezTo>
                <a:cubicBezTo>
                  <a:pt x="328876" y="760642"/>
                  <a:pt x="354729" y="782188"/>
                  <a:pt x="397078" y="782188"/>
                </a:cubicBezTo>
                <a:lnTo>
                  <a:pt x="561553" y="779427"/>
                </a:lnTo>
                <a:cubicBezTo>
                  <a:pt x="554713" y="768271"/>
                  <a:pt x="551022" y="755400"/>
                  <a:pt x="551022" y="742024"/>
                </a:cubicBezTo>
                <a:lnTo>
                  <a:pt x="551022" y="738312"/>
                </a:lnTo>
                <a:close/>
                <a:moveTo>
                  <a:pt x="152919" y="345966"/>
                </a:moveTo>
                <a:lnTo>
                  <a:pt x="40094" y="345966"/>
                </a:lnTo>
                <a:cubicBezTo>
                  <a:pt x="17987" y="345966"/>
                  <a:pt x="0" y="363967"/>
                  <a:pt x="0" y="386092"/>
                </a:cubicBezTo>
                <a:lnTo>
                  <a:pt x="0" y="754915"/>
                </a:lnTo>
                <a:cubicBezTo>
                  <a:pt x="0" y="777039"/>
                  <a:pt x="17987" y="795022"/>
                  <a:pt x="40094" y="795022"/>
                </a:cubicBezTo>
                <a:lnTo>
                  <a:pt x="152919" y="795022"/>
                </a:lnTo>
                <a:cubicBezTo>
                  <a:pt x="175025" y="795022"/>
                  <a:pt x="192994" y="777039"/>
                  <a:pt x="192994" y="754915"/>
                </a:cubicBezTo>
                <a:lnTo>
                  <a:pt x="192994" y="386092"/>
                </a:lnTo>
                <a:cubicBezTo>
                  <a:pt x="192994" y="363967"/>
                  <a:pt x="175025" y="345966"/>
                  <a:pt x="152919" y="34596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4" name="Google Shape;1964;p39"/>
          <p:cNvSpPr/>
          <p:nvPr/>
        </p:nvSpPr>
        <p:spPr>
          <a:xfrm>
            <a:off x="7495827" y="6216038"/>
            <a:ext cx="931641" cy="832322"/>
          </a:xfrm>
          <a:custGeom>
            <a:avLst/>
            <a:gdLst/>
            <a:ahLst/>
            <a:cxnLst/>
            <a:rect l="l" t="t" r="r" b="b"/>
            <a:pathLst>
              <a:path w="931641" h="832322" extrusionOk="0">
                <a:moveTo>
                  <a:pt x="931642" y="377427"/>
                </a:moveTo>
                <a:lnTo>
                  <a:pt x="931642" y="370002"/>
                </a:lnTo>
                <a:cubicBezTo>
                  <a:pt x="931642" y="331517"/>
                  <a:pt x="900364" y="300196"/>
                  <a:pt x="861911" y="300196"/>
                </a:cubicBezTo>
                <a:lnTo>
                  <a:pt x="641219" y="300196"/>
                </a:lnTo>
                <a:cubicBezTo>
                  <a:pt x="684854" y="227293"/>
                  <a:pt x="691266" y="120495"/>
                  <a:pt x="655310" y="38769"/>
                </a:cubicBezTo>
                <a:cubicBezTo>
                  <a:pt x="646997" y="19909"/>
                  <a:pt x="631526" y="5992"/>
                  <a:pt x="613949" y="1553"/>
                </a:cubicBezTo>
                <a:cubicBezTo>
                  <a:pt x="598162" y="-2440"/>
                  <a:pt x="581815" y="1329"/>
                  <a:pt x="567891" y="12148"/>
                </a:cubicBezTo>
                <a:cubicBezTo>
                  <a:pt x="544759" y="30132"/>
                  <a:pt x="535644" y="63915"/>
                  <a:pt x="530817" y="87775"/>
                </a:cubicBezTo>
                <a:cubicBezTo>
                  <a:pt x="523771" y="122622"/>
                  <a:pt x="513240" y="158961"/>
                  <a:pt x="484218" y="188715"/>
                </a:cubicBezTo>
                <a:cubicBezTo>
                  <a:pt x="472661" y="200561"/>
                  <a:pt x="459558" y="211512"/>
                  <a:pt x="446883" y="222107"/>
                </a:cubicBezTo>
                <a:cubicBezTo>
                  <a:pt x="430312" y="235968"/>
                  <a:pt x="413183" y="250313"/>
                  <a:pt x="398532" y="267308"/>
                </a:cubicBezTo>
                <a:cubicBezTo>
                  <a:pt x="366491" y="304524"/>
                  <a:pt x="351132" y="350620"/>
                  <a:pt x="341346" y="386623"/>
                </a:cubicBezTo>
                <a:cubicBezTo>
                  <a:pt x="338382" y="397499"/>
                  <a:pt x="328447" y="405073"/>
                  <a:pt x="317189" y="405073"/>
                </a:cubicBezTo>
                <a:cubicBezTo>
                  <a:pt x="317170" y="405073"/>
                  <a:pt x="317170" y="405073"/>
                  <a:pt x="317152" y="405073"/>
                </a:cubicBezTo>
                <a:lnTo>
                  <a:pt x="230273" y="405054"/>
                </a:lnTo>
                <a:lnTo>
                  <a:pt x="230273" y="404737"/>
                </a:lnTo>
                <a:cubicBezTo>
                  <a:pt x="230273" y="372334"/>
                  <a:pt x="203935" y="345956"/>
                  <a:pt x="171558" y="345956"/>
                </a:cubicBezTo>
                <a:lnTo>
                  <a:pt x="58733" y="345956"/>
                </a:lnTo>
                <a:cubicBezTo>
                  <a:pt x="26356" y="345956"/>
                  <a:pt x="0" y="372334"/>
                  <a:pt x="0" y="404737"/>
                </a:cubicBezTo>
                <a:lnTo>
                  <a:pt x="0" y="773560"/>
                </a:lnTo>
                <a:cubicBezTo>
                  <a:pt x="0" y="805963"/>
                  <a:pt x="26356" y="832322"/>
                  <a:pt x="58733" y="832322"/>
                </a:cubicBezTo>
                <a:lnTo>
                  <a:pt x="171558" y="832322"/>
                </a:lnTo>
                <a:cubicBezTo>
                  <a:pt x="203935" y="832322"/>
                  <a:pt x="230273" y="805963"/>
                  <a:pt x="230273" y="773560"/>
                </a:cubicBezTo>
                <a:lnTo>
                  <a:pt x="230273" y="761005"/>
                </a:lnTo>
                <a:lnTo>
                  <a:pt x="294169" y="761005"/>
                </a:lnTo>
                <a:cubicBezTo>
                  <a:pt x="303843" y="761005"/>
                  <a:pt x="312772" y="765296"/>
                  <a:pt x="318643" y="772758"/>
                </a:cubicBezTo>
                <a:cubicBezTo>
                  <a:pt x="332399" y="790200"/>
                  <a:pt x="363285" y="819488"/>
                  <a:pt x="415867" y="819488"/>
                </a:cubicBezTo>
                <a:lnTo>
                  <a:pt x="593166" y="816503"/>
                </a:lnTo>
                <a:cubicBezTo>
                  <a:pt x="594098" y="816484"/>
                  <a:pt x="594974" y="816298"/>
                  <a:pt x="595813" y="816018"/>
                </a:cubicBezTo>
                <a:cubicBezTo>
                  <a:pt x="608581" y="826577"/>
                  <a:pt x="624406" y="832322"/>
                  <a:pt x="641256" y="832322"/>
                </a:cubicBezTo>
                <a:lnTo>
                  <a:pt x="826999" y="832322"/>
                </a:lnTo>
                <a:cubicBezTo>
                  <a:pt x="866478" y="832322"/>
                  <a:pt x="898594" y="800180"/>
                  <a:pt x="898594" y="760670"/>
                </a:cubicBezTo>
                <a:lnTo>
                  <a:pt x="898594" y="756957"/>
                </a:lnTo>
                <a:cubicBezTo>
                  <a:pt x="898594" y="735486"/>
                  <a:pt x="889106" y="716215"/>
                  <a:pt x="874101" y="703064"/>
                </a:cubicBezTo>
                <a:cubicBezTo>
                  <a:pt x="906683" y="697803"/>
                  <a:pt x="931642" y="669467"/>
                  <a:pt x="931642" y="635403"/>
                </a:cubicBezTo>
                <a:lnTo>
                  <a:pt x="931642" y="625497"/>
                </a:lnTo>
                <a:cubicBezTo>
                  <a:pt x="931642" y="600257"/>
                  <a:pt x="917923" y="578170"/>
                  <a:pt x="897568" y="566269"/>
                </a:cubicBezTo>
                <a:cubicBezTo>
                  <a:pt x="917923" y="554367"/>
                  <a:pt x="931642" y="532280"/>
                  <a:pt x="931642" y="507040"/>
                </a:cubicBezTo>
                <a:lnTo>
                  <a:pt x="931642" y="497115"/>
                </a:lnTo>
                <a:cubicBezTo>
                  <a:pt x="931642" y="471689"/>
                  <a:pt x="917718" y="449471"/>
                  <a:pt x="897121" y="437644"/>
                </a:cubicBezTo>
                <a:cubicBezTo>
                  <a:pt x="917755" y="425500"/>
                  <a:pt x="931642" y="403058"/>
                  <a:pt x="931642" y="377427"/>
                </a:cubicBezTo>
                <a:close/>
                <a:moveTo>
                  <a:pt x="211633" y="773560"/>
                </a:moveTo>
                <a:cubicBezTo>
                  <a:pt x="211633" y="795684"/>
                  <a:pt x="193665" y="813668"/>
                  <a:pt x="171558" y="813668"/>
                </a:cubicBezTo>
                <a:lnTo>
                  <a:pt x="58733" y="813668"/>
                </a:lnTo>
                <a:cubicBezTo>
                  <a:pt x="36627" y="813668"/>
                  <a:pt x="18640" y="795684"/>
                  <a:pt x="18640" y="773560"/>
                </a:cubicBezTo>
                <a:lnTo>
                  <a:pt x="18640" y="404737"/>
                </a:lnTo>
                <a:cubicBezTo>
                  <a:pt x="18640" y="382613"/>
                  <a:pt x="36627" y="364611"/>
                  <a:pt x="58733" y="364611"/>
                </a:cubicBezTo>
                <a:lnTo>
                  <a:pt x="171558" y="364611"/>
                </a:lnTo>
                <a:cubicBezTo>
                  <a:pt x="193665" y="364611"/>
                  <a:pt x="211633" y="382613"/>
                  <a:pt x="211633" y="404737"/>
                </a:cubicBezTo>
                <a:lnTo>
                  <a:pt x="211633" y="773560"/>
                </a:lnTo>
                <a:close/>
                <a:moveTo>
                  <a:pt x="415718" y="800833"/>
                </a:moveTo>
                <a:cubicBezTo>
                  <a:pt x="373369" y="800833"/>
                  <a:pt x="347516" y="779287"/>
                  <a:pt x="333294" y="761192"/>
                </a:cubicBezTo>
                <a:cubicBezTo>
                  <a:pt x="323843" y="749215"/>
                  <a:pt x="309584" y="742351"/>
                  <a:pt x="294169" y="742351"/>
                </a:cubicBezTo>
                <a:lnTo>
                  <a:pt x="230273" y="742351"/>
                </a:lnTo>
                <a:lnTo>
                  <a:pt x="230273" y="423709"/>
                </a:lnTo>
                <a:lnTo>
                  <a:pt x="317133" y="423728"/>
                </a:lnTo>
                <a:cubicBezTo>
                  <a:pt x="317152" y="423728"/>
                  <a:pt x="317170" y="423728"/>
                  <a:pt x="317189" y="423728"/>
                </a:cubicBezTo>
                <a:cubicBezTo>
                  <a:pt x="336835" y="423728"/>
                  <a:pt x="354151" y="410502"/>
                  <a:pt x="359314" y="391530"/>
                </a:cubicBezTo>
                <a:cubicBezTo>
                  <a:pt x="368597" y="357429"/>
                  <a:pt x="383043" y="313870"/>
                  <a:pt x="412661" y="279489"/>
                </a:cubicBezTo>
                <a:cubicBezTo>
                  <a:pt x="426305" y="263651"/>
                  <a:pt x="442111" y="250425"/>
                  <a:pt x="458850" y="236434"/>
                </a:cubicBezTo>
                <a:cubicBezTo>
                  <a:pt x="471879" y="225540"/>
                  <a:pt x="485336" y="214272"/>
                  <a:pt x="497564" y="201736"/>
                </a:cubicBezTo>
                <a:cubicBezTo>
                  <a:pt x="529959" y="168531"/>
                  <a:pt x="541460" y="129114"/>
                  <a:pt x="549084" y="91468"/>
                </a:cubicBezTo>
                <a:cubicBezTo>
                  <a:pt x="553333" y="70538"/>
                  <a:pt x="561087" y="41063"/>
                  <a:pt x="579336" y="26886"/>
                </a:cubicBezTo>
                <a:cubicBezTo>
                  <a:pt x="588749" y="19554"/>
                  <a:pt x="599149" y="17055"/>
                  <a:pt x="609382" y="19629"/>
                </a:cubicBezTo>
                <a:cubicBezTo>
                  <a:pt x="621442" y="22688"/>
                  <a:pt x="632235" y="32650"/>
                  <a:pt x="638237" y="46305"/>
                </a:cubicBezTo>
                <a:cubicBezTo>
                  <a:pt x="674229" y="128069"/>
                  <a:pt x="665040" y="236490"/>
                  <a:pt x="616391" y="304076"/>
                </a:cubicBezTo>
                <a:cubicBezTo>
                  <a:pt x="616391" y="304076"/>
                  <a:pt x="616391" y="304076"/>
                  <a:pt x="616391" y="304095"/>
                </a:cubicBezTo>
                <a:cubicBezTo>
                  <a:pt x="588599" y="313795"/>
                  <a:pt x="569662" y="340099"/>
                  <a:pt x="569662" y="370002"/>
                </a:cubicBezTo>
                <a:lnTo>
                  <a:pt x="569662" y="377427"/>
                </a:lnTo>
                <a:cubicBezTo>
                  <a:pt x="569662" y="399141"/>
                  <a:pt x="579615" y="418560"/>
                  <a:pt x="595216" y="431376"/>
                </a:cubicBezTo>
                <a:cubicBezTo>
                  <a:pt x="566828" y="439752"/>
                  <a:pt x="546064" y="466055"/>
                  <a:pt x="546064" y="497115"/>
                </a:cubicBezTo>
                <a:lnTo>
                  <a:pt x="546064" y="507040"/>
                </a:lnTo>
                <a:cubicBezTo>
                  <a:pt x="546064" y="532280"/>
                  <a:pt x="559783" y="554367"/>
                  <a:pt x="580137" y="566269"/>
                </a:cubicBezTo>
                <a:cubicBezTo>
                  <a:pt x="559783" y="578170"/>
                  <a:pt x="546064" y="600257"/>
                  <a:pt x="546064" y="625497"/>
                </a:cubicBezTo>
                <a:lnTo>
                  <a:pt x="546064" y="635403"/>
                </a:lnTo>
                <a:cubicBezTo>
                  <a:pt x="546064" y="666799"/>
                  <a:pt x="567276" y="693326"/>
                  <a:pt x="596092" y="701403"/>
                </a:cubicBezTo>
                <a:cubicBezTo>
                  <a:pt x="579988" y="714555"/>
                  <a:pt x="569662" y="734572"/>
                  <a:pt x="569662" y="756957"/>
                </a:cubicBezTo>
                <a:lnTo>
                  <a:pt x="569662" y="760670"/>
                </a:lnTo>
                <a:cubicBezTo>
                  <a:pt x="569662" y="774045"/>
                  <a:pt x="573352" y="786917"/>
                  <a:pt x="580193" y="798072"/>
                </a:cubicBezTo>
                <a:lnTo>
                  <a:pt x="415718" y="800833"/>
                </a:lnTo>
                <a:close/>
                <a:moveTo>
                  <a:pt x="879954" y="756957"/>
                </a:moveTo>
                <a:lnTo>
                  <a:pt x="879954" y="760670"/>
                </a:lnTo>
                <a:cubicBezTo>
                  <a:pt x="879954" y="789901"/>
                  <a:pt x="856189" y="813668"/>
                  <a:pt x="826999" y="813668"/>
                </a:cubicBezTo>
                <a:lnTo>
                  <a:pt x="641256" y="813668"/>
                </a:lnTo>
                <a:cubicBezTo>
                  <a:pt x="626624" y="813668"/>
                  <a:pt x="613017" y="807829"/>
                  <a:pt x="602933" y="797233"/>
                </a:cubicBezTo>
                <a:cubicBezTo>
                  <a:pt x="593502" y="787346"/>
                  <a:pt x="588301" y="774362"/>
                  <a:pt x="588301" y="760670"/>
                </a:cubicBezTo>
                <a:lnTo>
                  <a:pt x="588301" y="756957"/>
                </a:lnTo>
                <a:cubicBezTo>
                  <a:pt x="588301" y="727744"/>
                  <a:pt x="612067" y="703959"/>
                  <a:pt x="641256" y="703959"/>
                </a:cubicBezTo>
                <a:lnTo>
                  <a:pt x="826999" y="703959"/>
                </a:lnTo>
                <a:cubicBezTo>
                  <a:pt x="856189" y="703959"/>
                  <a:pt x="879954" y="727744"/>
                  <a:pt x="879954" y="756957"/>
                </a:cubicBezTo>
                <a:close/>
                <a:moveTo>
                  <a:pt x="913002" y="625497"/>
                </a:moveTo>
                <a:lnTo>
                  <a:pt x="913002" y="635403"/>
                </a:lnTo>
                <a:cubicBezTo>
                  <a:pt x="913002" y="662919"/>
                  <a:pt x="890635" y="685304"/>
                  <a:pt x="863141" y="685304"/>
                </a:cubicBezTo>
                <a:lnTo>
                  <a:pt x="826999" y="685304"/>
                </a:lnTo>
                <a:lnTo>
                  <a:pt x="641256" y="685304"/>
                </a:lnTo>
                <a:lnTo>
                  <a:pt x="614564" y="685304"/>
                </a:lnTo>
                <a:cubicBezTo>
                  <a:pt x="587071" y="685304"/>
                  <a:pt x="564704" y="662919"/>
                  <a:pt x="564704" y="635403"/>
                </a:cubicBezTo>
                <a:lnTo>
                  <a:pt x="564704" y="625497"/>
                </a:lnTo>
                <a:cubicBezTo>
                  <a:pt x="564704" y="597982"/>
                  <a:pt x="587071" y="575596"/>
                  <a:pt x="614564" y="575596"/>
                </a:cubicBezTo>
                <a:lnTo>
                  <a:pt x="863141" y="575596"/>
                </a:lnTo>
                <a:cubicBezTo>
                  <a:pt x="890635" y="575596"/>
                  <a:pt x="913002" y="597982"/>
                  <a:pt x="913002" y="625497"/>
                </a:cubicBezTo>
                <a:close/>
                <a:moveTo>
                  <a:pt x="913002" y="497115"/>
                </a:moveTo>
                <a:lnTo>
                  <a:pt x="913002" y="507040"/>
                </a:lnTo>
                <a:cubicBezTo>
                  <a:pt x="913002" y="534555"/>
                  <a:pt x="890635" y="556941"/>
                  <a:pt x="863141" y="556941"/>
                </a:cubicBezTo>
                <a:lnTo>
                  <a:pt x="614564" y="556941"/>
                </a:lnTo>
                <a:cubicBezTo>
                  <a:pt x="587071" y="556941"/>
                  <a:pt x="564704" y="534555"/>
                  <a:pt x="564704" y="507040"/>
                </a:cubicBezTo>
                <a:lnTo>
                  <a:pt x="564704" y="497115"/>
                </a:lnTo>
                <a:cubicBezTo>
                  <a:pt x="564704" y="469618"/>
                  <a:pt x="587071" y="447233"/>
                  <a:pt x="614564" y="447233"/>
                </a:cubicBezTo>
                <a:lnTo>
                  <a:pt x="863141" y="447233"/>
                </a:lnTo>
                <a:cubicBezTo>
                  <a:pt x="890635" y="447233"/>
                  <a:pt x="913002" y="469618"/>
                  <a:pt x="913002" y="497115"/>
                </a:cubicBezTo>
                <a:close/>
                <a:moveTo>
                  <a:pt x="861911" y="428578"/>
                </a:moveTo>
                <a:lnTo>
                  <a:pt x="639411" y="428578"/>
                </a:lnTo>
                <a:cubicBezTo>
                  <a:pt x="611228" y="428578"/>
                  <a:pt x="588301" y="405633"/>
                  <a:pt x="588301" y="377427"/>
                </a:cubicBezTo>
                <a:lnTo>
                  <a:pt x="588301" y="370002"/>
                </a:lnTo>
                <a:cubicBezTo>
                  <a:pt x="588301" y="346646"/>
                  <a:pt x="604070" y="326275"/>
                  <a:pt x="626643" y="320455"/>
                </a:cubicBezTo>
                <a:cubicBezTo>
                  <a:pt x="630762" y="319392"/>
                  <a:pt x="635049" y="318851"/>
                  <a:pt x="639411" y="318851"/>
                </a:cubicBezTo>
                <a:lnTo>
                  <a:pt x="861911" y="318851"/>
                </a:lnTo>
                <a:cubicBezTo>
                  <a:pt x="890075" y="318851"/>
                  <a:pt x="913002" y="341796"/>
                  <a:pt x="913002" y="370002"/>
                </a:cubicBezTo>
                <a:lnTo>
                  <a:pt x="913002" y="377427"/>
                </a:lnTo>
                <a:cubicBezTo>
                  <a:pt x="913002" y="405633"/>
                  <a:pt x="890075" y="428578"/>
                  <a:pt x="861911" y="428578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5" name="Google Shape;1965;p39"/>
          <p:cNvSpPr/>
          <p:nvPr/>
        </p:nvSpPr>
        <p:spPr>
          <a:xfrm>
            <a:off x="10438981" y="4705624"/>
            <a:ext cx="814871" cy="814864"/>
          </a:xfrm>
          <a:custGeom>
            <a:avLst/>
            <a:gdLst/>
            <a:ahLst/>
            <a:cxnLst/>
            <a:rect l="l" t="t" r="r" b="b"/>
            <a:pathLst>
              <a:path w="814871" h="814864" extrusionOk="0">
                <a:moveTo>
                  <a:pt x="736534" y="456567"/>
                </a:moveTo>
                <a:cubicBezTo>
                  <a:pt x="632092" y="561009"/>
                  <a:pt x="462740" y="561009"/>
                  <a:pt x="358298" y="456567"/>
                </a:cubicBezTo>
                <a:cubicBezTo>
                  <a:pt x="253856" y="352125"/>
                  <a:pt x="253856" y="182773"/>
                  <a:pt x="358298" y="78331"/>
                </a:cubicBezTo>
                <a:cubicBezTo>
                  <a:pt x="462740" y="-26110"/>
                  <a:pt x="632092" y="-26110"/>
                  <a:pt x="736534" y="78331"/>
                </a:cubicBezTo>
                <a:cubicBezTo>
                  <a:pt x="840975" y="182773"/>
                  <a:pt x="840992" y="352125"/>
                  <a:pt x="736534" y="456567"/>
                </a:cubicBezTo>
                <a:close/>
                <a:moveTo>
                  <a:pt x="289704" y="518508"/>
                </a:moveTo>
                <a:cubicBezTo>
                  <a:pt x="263577" y="492381"/>
                  <a:pt x="221210" y="492381"/>
                  <a:pt x="195083" y="518508"/>
                </a:cubicBezTo>
                <a:lnTo>
                  <a:pt x="19595" y="693979"/>
                </a:lnTo>
                <a:cubicBezTo>
                  <a:pt x="-6532" y="720106"/>
                  <a:pt x="-6532" y="762473"/>
                  <a:pt x="19595" y="788600"/>
                </a:cubicBezTo>
                <a:lnTo>
                  <a:pt x="26265" y="795270"/>
                </a:lnTo>
                <a:cubicBezTo>
                  <a:pt x="52392" y="821397"/>
                  <a:pt x="94759" y="821397"/>
                  <a:pt x="120886" y="795270"/>
                </a:cubicBezTo>
                <a:lnTo>
                  <a:pt x="296373" y="619782"/>
                </a:lnTo>
                <a:cubicBezTo>
                  <a:pt x="322500" y="593655"/>
                  <a:pt x="322500" y="551288"/>
                  <a:pt x="296373" y="525161"/>
                </a:cubicBezTo>
                <a:lnTo>
                  <a:pt x="289704" y="51850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6" name="Google Shape;1966;p39"/>
          <p:cNvSpPr/>
          <p:nvPr/>
        </p:nvSpPr>
        <p:spPr>
          <a:xfrm>
            <a:off x="10430681" y="4697288"/>
            <a:ext cx="831382" cy="831550"/>
          </a:xfrm>
          <a:custGeom>
            <a:avLst/>
            <a:gdLst/>
            <a:ahLst/>
            <a:cxnLst/>
            <a:rect l="l" t="t" r="r" b="b"/>
            <a:pathLst>
              <a:path w="831382" h="831550" extrusionOk="0">
                <a:moveTo>
                  <a:pt x="750735" y="80782"/>
                </a:moveTo>
                <a:cubicBezTo>
                  <a:pt x="698647" y="28695"/>
                  <a:pt x="629386" y="0"/>
                  <a:pt x="555723" y="0"/>
                </a:cubicBezTo>
                <a:cubicBezTo>
                  <a:pt x="482060" y="0"/>
                  <a:pt x="412799" y="28695"/>
                  <a:pt x="360712" y="80782"/>
                </a:cubicBezTo>
                <a:cubicBezTo>
                  <a:pt x="308624" y="132870"/>
                  <a:pt x="279929" y="202131"/>
                  <a:pt x="279929" y="275794"/>
                </a:cubicBezTo>
                <a:cubicBezTo>
                  <a:pt x="279929" y="346673"/>
                  <a:pt x="306507" y="413466"/>
                  <a:pt x="354909" y="464820"/>
                </a:cubicBezTo>
                <a:lnTo>
                  <a:pt x="301271" y="518458"/>
                </a:lnTo>
                <a:cubicBezTo>
                  <a:pt x="271776" y="491648"/>
                  <a:pt x="225974" y="492481"/>
                  <a:pt x="197479" y="520959"/>
                </a:cubicBezTo>
                <a:lnTo>
                  <a:pt x="22009" y="696430"/>
                </a:lnTo>
                <a:cubicBezTo>
                  <a:pt x="-7336" y="725758"/>
                  <a:pt x="-7336" y="773511"/>
                  <a:pt x="22009" y="802839"/>
                </a:cubicBezTo>
                <a:lnTo>
                  <a:pt x="28678" y="809509"/>
                </a:lnTo>
                <a:lnTo>
                  <a:pt x="28678" y="809509"/>
                </a:lnTo>
                <a:cubicBezTo>
                  <a:pt x="42884" y="823714"/>
                  <a:pt x="61792" y="831551"/>
                  <a:pt x="81883" y="831551"/>
                </a:cubicBezTo>
                <a:cubicBezTo>
                  <a:pt x="101974" y="831551"/>
                  <a:pt x="120882" y="823731"/>
                  <a:pt x="135088" y="809509"/>
                </a:cubicBezTo>
                <a:lnTo>
                  <a:pt x="310575" y="634021"/>
                </a:lnTo>
                <a:cubicBezTo>
                  <a:pt x="339053" y="605543"/>
                  <a:pt x="339887" y="559725"/>
                  <a:pt x="313076" y="530246"/>
                </a:cubicBezTo>
                <a:lnTo>
                  <a:pt x="366714" y="476608"/>
                </a:lnTo>
                <a:cubicBezTo>
                  <a:pt x="419669" y="526495"/>
                  <a:pt x="487696" y="551455"/>
                  <a:pt x="555740" y="551455"/>
                </a:cubicBezTo>
                <a:cubicBezTo>
                  <a:pt x="626368" y="551455"/>
                  <a:pt x="696980" y="524577"/>
                  <a:pt x="750752" y="470806"/>
                </a:cubicBezTo>
                <a:cubicBezTo>
                  <a:pt x="858262" y="363279"/>
                  <a:pt x="858262" y="188309"/>
                  <a:pt x="750735" y="80782"/>
                </a:cubicBezTo>
                <a:close/>
                <a:moveTo>
                  <a:pt x="298770" y="622233"/>
                </a:moveTo>
                <a:lnTo>
                  <a:pt x="123283" y="797721"/>
                </a:lnTo>
                <a:cubicBezTo>
                  <a:pt x="100440" y="820546"/>
                  <a:pt x="63292" y="820563"/>
                  <a:pt x="40450" y="797721"/>
                </a:cubicBezTo>
                <a:cubicBezTo>
                  <a:pt x="40450" y="797721"/>
                  <a:pt x="40450" y="797721"/>
                  <a:pt x="40450" y="797721"/>
                </a:cubicBezTo>
                <a:lnTo>
                  <a:pt x="33780" y="791051"/>
                </a:lnTo>
                <a:cubicBezTo>
                  <a:pt x="22726" y="779997"/>
                  <a:pt x="16623" y="765274"/>
                  <a:pt x="16623" y="749635"/>
                </a:cubicBezTo>
                <a:cubicBezTo>
                  <a:pt x="16623" y="733995"/>
                  <a:pt x="22709" y="719272"/>
                  <a:pt x="33780" y="708218"/>
                </a:cubicBezTo>
                <a:lnTo>
                  <a:pt x="209267" y="532731"/>
                </a:lnTo>
                <a:cubicBezTo>
                  <a:pt x="220322" y="521676"/>
                  <a:pt x="235044" y="515574"/>
                  <a:pt x="250684" y="515574"/>
                </a:cubicBezTo>
                <a:cubicBezTo>
                  <a:pt x="266324" y="515574"/>
                  <a:pt x="281030" y="521660"/>
                  <a:pt x="292101" y="532731"/>
                </a:cubicBezTo>
                <a:lnTo>
                  <a:pt x="295435" y="536065"/>
                </a:lnTo>
                <a:cubicBezTo>
                  <a:pt x="295435" y="536065"/>
                  <a:pt x="295435" y="536065"/>
                  <a:pt x="295435" y="536065"/>
                </a:cubicBezTo>
                <a:cubicBezTo>
                  <a:pt x="295435" y="536065"/>
                  <a:pt x="295435" y="536065"/>
                  <a:pt x="295435" y="536065"/>
                </a:cubicBezTo>
                <a:lnTo>
                  <a:pt x="298770" y="539400"/>
                </a:lnTo>
                <a:cubicBezTo>
                  <a:pt x="321613" y="562243"/>
                  <a:pt x="321613" y="599408"/>
                  <a:pt x="298770" y="622233"/>
                </a:cubicBezTo>
                <a:close/>
                <a:moveTo>
                  <a:pt x="738947" y="459018"/>
                </a:moveTo>
                <a:cubicBezTo>
                  <a:pt x="637923" y="560042"/>
                  <a:pt x="473524" y="560042"/>
                  <a:pt x="372500" y="459018"/>
                </a:cubicBezTo>
                <a:cubicBezTo>
                  <a:pt x="323563" y="410081"/>
                  <a:pt x="296603" y="345005"/>
                  <a:pt x="296603" y="275794"/>
                </a:cubicBezTo>
                <a:cubicBezTo>
                  <a:pt x="296603" y="206583"/>
                  <a:pt x="323563" y="141507"/>
                  <a:pt x="372500" y="92571"/>
                </a:cubicBezTo>
                <a:cubicBezTo>
                  <a:pt x="421436" y="43634"/>
                  <a:pt x="486512" y="16673"/>
                  <a:pt x="555723" y="16673"/>
                </a:cubicBezTo>
                <a:cubicBezTo>
                  <a:pt x="624934" y="16673"/>
                  <a:pt x="690011" y="43634"/>
                  <a:pt x="738947" y="92571"/>
                </a:cubicBezTo>
                <a:cubicBezTo>
                  <a:pt x="839971" y="193594"/>
                  <a:pt x="839971" y="357977"/>
                  <a:pt x="738947" y="459018"/>
                </a:cubicBezTo>
                <a:close/>
                <a:moveTo>
                  <a:pt x="753169" y="275794"/>
                </a:moveTo>
                <a:cubicBezTo>
                  <a:pt x="753169" y="328532"/>
                  <a:pt x="732628" y="378119"/>
                  <a:pt x="695346" y="415417"/>
                </a:cubicBezTo>
                <a:cubicBezTo>
                  <a:pt x="658048" y="452715"/>
                  <a:pt x="608478" y="473257"/>
                  <a:pt x="555723" y="473257"/>
                </a:cubicBezTo>
                <a:cubicBezTo>
                  <a:pt x="551122" y="473257"/>
                  <a:pt x="547387" y="469522"/>
                  <a:pt x="547387" y="464920"/>
                </a:cubicBezTo>
                <a:cubicBezTo>
                  <a:pt x="547387" y="460318"/>
                  <a:pt x="551122" y="456583"/>
                  <a:pt x="555723" y="456583"/>
                </a:cubicBezTo>
                <a:cubicBezTo>
                  <a:pt x="604009" y="456583"/>
                  <a:pt x="649411" y="437776"/>
                  <a:pt x="683558" y="403629"/>
                </a:cubicBezTo>
                <a:cubicBezTo>
                  <a:pt x="717705" y="369465"/>
                  <a:pt x="736496" y="324064"/>
                  <a:pt x="736496" y="275794"/>
                </a:cubicBezTo>
                <a:cubicBezTo>
                  <a:pt x="736496" y="271192"/>
                  <a:pt x="740231" y="267457"/>
                  <a:pt x="744833" y="267457"/>
                </a:cubicBezTo>
                <a:cubicBezTo>
                  <a:pt x="749435" y="267457"/>
                  <a:pt x="753169" y="271192"/>
                  <a:pt x="753169" y="275794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7" name="Google Shape;1967;p39"/>
          <p:cNvSpPr/>
          <p:nvPr/>
        </p:nvSpPr>
        <p:spPr>
          <a:xfrm>
            <a:off x="11802735" y="4697288"/>
            <a:ext cx="830558" cy="832817"/>
          </a:xfrm>
          <a:custGeom>
            <a:avLst/>
            <a:gdLst/>
            <a:ahLst/>
            <a:cxnLst/>
            <a:rect l="l" t="t" r="r" b="b"/>
            <a:pathLst>
              <a:path w="830558" h="832817" extrusionOk="0">
                <a:moveTo>
                  <a:pt x="830559" y="270125"/>
                </a:moveTo>
                <a:cubicBezTo>
                  <a:pt x="830559" y="278995"/>
                  <a:pt x="827107" y="287349"/>
                  <a:pt x="820820" y="293618"/>
                </a:cubicBezTo>
                <a:lnTo>
                  <a:pt x="787467" y="326981"/>
                </a:lnTo>
                <a:cubicBezTo>
                  <a:pt x="781180" y="333267"/>
                  <a:pt x="772841" y="336719"/>
                  <a:pt x="763953" y="336719"/>
                </a:cubicBezTo>
                <a:cubicBezTo>
                  <a:pt x="755081" y="336719"/>
                  <a:pt x="746726" y="333267"/>
                  <a:pt x="740439" y="326981"/>
                </a:cubicBezTo>
                <a:lnTo>
                  <a:pt x="701599" y="288149"/>
                </a:lnTo>
                <a:lnTo>
                  <a:pt x="559199" y="430523"/>
                </a:lnTo>
                <a:cubicBezTo>
                  <a:pt x="564419" y="449814"/>
                  <a:pt x="567104" y="469739"/>
                  <a:pt x="567104" y="489797"/>
                </a:cubicBezTo>
                <a:cubicBezTo>
                  <a:pt x="567104" y="550271"/>
                  <a:pt x="543556" y="607111"/>
                  <a:pt x="500781" y="649861"/>
                </a:cubicBezTo>
                <a:lnTo>
                  <a:pt x="446533" y="704116"/>
                </a:lnTo>
                <a:cubicBezTo>
                  <a:pt x="442063" y="708585"/>
                  <a:pt x="436110" y="711052"/>
                  <a:pt x="429789" y="711052"/>
                </a:cubicBezTo>
                <a:cubicBezTo>
                  <a:pt x="423452" y="711052"/>
                  <a:pt x="417499" y="708585"/>
                  <a:pt x="413029" y="704116"/>
                </a:cubicBezTo>
                <a:lnTo>
                  <a:pt x="310903" y="601992"/>
                </a:lnTo>
                <a:lnTo>
                  <a:pt x="13428" y="831084"/>
                </a:lnTo>
                <a:cubicBezTo>
                  <a:pt x="11910" y="832234"/>
                  <a:pt x="10126" y="832818"/>
                  <a:pt x="8341" y="832818"/>
                </a:cubicBezTo>
                <a:cubicBezTo>
                  <a:pt x="6190" y="832818"/>
                  <a:pt x="4055" y="831984"/>
                  <a:pt x="2438" y="830367"/>
                </a:cubicBezTo>
                <a:cubicBezTo>
                  <a:pt x="-514" y="827399"/>
                  <a:pt x="-831" y="822714"/>
                  <a:pt x="1737" y="819379"/>
                </a:cubicBezTo>
                <a:lnTo>
                  <a:pt x="230856" y="521960"/>
                </a:lnTo>
                <a:lnTo>
                  <a:pt x="126327" y="417468"/>
                </a:lnTo>
                <a:cubicBezTo>
                  <a:pt x="117089" y="408231"/>
                  <a:pt x="117089" y="393208"/>
                  <a:pt x="126327" y="383971"/>
                </a:cubicBezTo>
                <a:lnTo>
                  <a:pt x="180593" y="329716"/>
                </a:lnTo>
                <a:cubicBezTo>
                  <a:pt x="238060" y="272276"/>
                  <a:pt x="321692" y="250151"/>
                  <a:pt x="399955" y="271326"/>
                </a:cubicBezTo>
                <a:lnTo>
                  <a:pt x="542372" y="128935"/>
                </a:lnTo>
                <a:lnTo>
                  <a:pt x="503533" y="90103"/>
                </a:lnTo>
                <a:cubicBezTo>
                  <a:pt x="490558" y="77148"/>
                  <a:pt x="490558" y="56056"/>
                  <a:pt x="503533" y="43101"/>
                </a:cubicBezTo>
                <a:lnTo>
                  <a:pt x="536886" y="9737"/>
                </a:lnTo>
                <a:cubicBezTo>
                  <a:pt x="543173" y="3468"/>
                  <a:pt x="551511" y="0"/>
                  <a:pt x="560400" y="0"/>
                </a:cubicBezTo>
                <a:cubicBezTo>
                  <a:pt x="569288" y="0"/>
                  <a:pt x="577626" y="3468"/>
                  <a:pt x="583913" y="9737"/>
                </a:cubicBezTo>
                <a:lnTo>
                  <a:pt x="820820" y="246616"/>
                </a:lnTo>
                <a:cubicBezTo>
                  <a:pt x="827107" y="252885"/>
                  <a:pt x="830559" y="261238"/>
                  <a:pt x="830559" y="270125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8" name="Google Shape;1968;p39"/>
          <p:cNvSpPr/>
          <p:nvPr/>
        </p:nvSpPr>
        <p:spPr>
          <a:xfrm>
            <a:off x="11856869" y="4713961"/>
            <a:ext cx="759747" cy="762006"/>
          </a:xfrm>
          <a:custGeom>
            <a:avLst/>
            <a:gdLst/>
            <a:ahLst/>
            <a:cxnLst/>
            <a:rect l="l" t="t" r="r" b="b"/>
            <a:pathLst>
              <a:path w="759747" h="762006" extrusionOk="0">
                <a:moveTo>
                  <a:pt x="188611" y="517174"/>
                </a:moveTo>
                <a:lnTo>
                  <a:pt x="244878" y="573447"/>
                </a:lnTo>
                <a:lnTo>
                  <a:pt x="0" y="762006"/>
                </a:lnTo>
                <a:lnTo>
                  <a:pt x="188611" y="517174"/>
                </a:lnTo>
                <a:close/>
                <a:moveTo>
                  <a:pt x="83983" y="379086"/>
                </a:moveTo>
                <a:cubicBezTo>
                  <a:pt x="81248" y="381820"/>
                  <a:pt x="81248" y="386272"/>
                  <a:pt x="83983" y="389006"/>
                </a:cubicBezTo>
                <a:lnTo>
                  <a:pt x="370685" y="675655"/>
                </a:lnTo>
                <a:cubicBezTo>
                  <a:pt x="372019" y="676972"/>
                  <a:pt x="373770" y="677706"/>
                  <a:pt x="375655" y="677706"/>
                </a:cubicBezTo>
                <a:cubicBezTo>
                  <a:pt x="377522" y="677706"/>
                  <a:pt x="379273" y="676972"/>
                  <a:pt x="380607" y="675655"/>
                </a:cubicBezTo>
                <a:lnTo>
                  <a:pt x="422249" y="634005"/>
                </a:lnTo>
                <a:lnTo>
                  <a:pt x="125641" y="337452"/>
                </a:lnTo>
                <a:lnTo>
                  <a:pt x="83983" y="379086"/>
                </a:lnTo>
                <a:close/>
                <a:moveTo>
                  <a:pt x="487520" y="410098"/>
                </a:moveTo>
                <a:cubicBezTo>
                  <a:pt x="487570" y="409848"/>
                  <a:pt x="487620" y="409581"/>
                  <a:pt x="487687" y="409331"/>
                </a:cubicBezTo>
                <a:cubicBezTo>
                  <a:pt x="487754" y="409064"/>
                  <a:pt x="487821" y="408814"/>
                  <a:pt x="487921" y="408564"/>
                </a:cubicBezTo>
                <a:cubicBezTo>
                  <a:pt x="488004" y="408314"/>
                  <a:pt x="488121" y="408064"/>
                  <a:pt x="488238" y="407814"/>
                </a:cubicBezTo>
                <a:cubicBezTo>
                  <a:pt x="488354" y="407580"/>
                  <a:pt x="488471" y="407330"/>
                  <a:pt x="488604" y="407097"/>
                </a:cubicBezTo>
                <a:cubicBezTo>
                  <a:pt x="488738" y="406880"/>
                  <a:pt x="488888" y="406680"/>
                  <a:pt x="489038" y="406463"/>
                </a:cubicBezTo>
                <a:cubicBezTo>
                  <a:pt x="489221" y="406213"/>
                  <a:pt x="489405" y="405980"/>
                  <a:pt x="489622" y="405763"/>
                </a:cubicBezTo>
                <a:cubicBezTo>
                  <a:pt x="489705" y="405680"/>
                  <a:pt x="489755" y="405580"/>
                  <a:pt x="489838" y="405480"/>
                </a:cubicBezTo>
                <a:lnTo>
                  <a:pt x="635674" y="259688"/>
                </a:lnTo>
                <a:lnTo>
                  <a:pt x="599270" y="223290"/>
                </a:lnTo>
                <a:lnTo>
                  <a:pt x="500011" y="124067"/>
                </a:lnTo>
                <a:lnTo>
                  <a:pt x="354192" y="269875"/>
                </a:lnTo>
                <a:cubicBezTo>
                  <a:pt x="354092" y="269959"/>
                  <a:pt x="353992" y="270025"/>
                  <a:pt x="353892" y="270109"/>
                </a:cubicBezTo>
                <a:cubicBezTo>
                  <a:pt x="353675" y="270309"/>
                  <a:pt x="353458" y="270492"/>
                  <a:pt x="353225" y="270659"/>
                </a:cubicBezTo>
                <a:cubicBezTo>
                  <a:pt x="353008" y="270825"/>
                  <a:pt x="352791" y="270976"/>
                  <a:pt x="352558" y="271109"/>
                </a:cubicBezTo>
                <a:cubicBezTo>
                  <a:pt x="352324" y="271242"/>
                  <a:pt x="352107" y="271359"/>
                  <a:pt x="351874" y="271476"/>
                </a:cubicBezTo>
                <a:cubicBezTo>
                  <a:pt x="351607" y="271592"/>
                  <a:pt x="351357" y="271709"/>
                  <a:pt x="351090" y="271793"/>
                </a:cubicBezTo>
                <a:cubicBezTo>
                  <a:pt x="350857" y="271893"/>
                  <a:pt x="350606" y="271959"/>
                  <a:pt x="350356" y="272009"/>
                </a:cubicBezTo>
                <a:cubicBezTo>
                  <a:pt x="350089" y="272093"/>
                  <a:pt x="349823" y="272143"/>
                  <a:pt x="349556" y="272193"/>
                </a:cubicBezTo>
                <a:cubicBezTo>
                  <a:pt x="349289" y="272226"/>
                  <a:pt x="349039" y="272243"/>
                  <a:pt x="348772" y="272259"/>
                </a:cubicBezTo>
                <a:cubicBezTo>
                  <a:pt x="348489" y="272276"/>
                  <a:pt x="348222" y="272293"/>
                  <a:pt x="347938" y="272276"/>
                </a:cubicBezTo>
                <a:cubicBezTo>
                  <a:pt x="347688" y="272259"/>
                  <a:pt x="347438" y="272243"/>
                  <a:pt x="347171" y="272209"/>
                </a:cubicBezTo>
                <a:cubicBezTo>
                  <a:pt x="346871" y="272159"/>
                  <a:pt x="346587" y="272109"/>
                  <a:pt x="346304" y="272043"/>
                </a:cubicBezTo>
                <a:cubicBezTo>
                  <a:pt x="346171" y="272009"/>
                  <a:pt x="346054" y="272009"/>
                  <a:pt x="345937" y="271976"/>
                </a:cubicBezTo>
                <a:cubicBezTo>
                  <a:pt x="272160" y="250267"/>
                  <a:pt x="192563" y="270525"/>
                  <a:pt x="138248" y="324847"/>
                </a:cubicBezTo>
                <a:lnTo>
                  <a:pt x="137431" y="325664"/>
                </a:lnTo>
                <a:lnTo>
                  <a:pt x="434039" y="622217"/>
                </a:lnTo>
                <a:lnTo>
                  <a:pt x="434856" y="621400"/>
                </a:lnTo>
                <a:cubicBezTo>
                  <a:pt x="474479" y="581800"/>
                  <a:pt x="496292" y="529146"/>
                  <a:pt x="496292" y="473123"/>
                </a:cubicBezTo>
                <a:cubicBezTo>
                  <a:pt x="496292" y="452982"/>
                  <a:pt x="493407" y="432991"/>
                  <a:pt x="487737" y="413733"/>
                </a:cubicBezTo>
                <a:cubicBezTo>
                  <a:pt x="487704" y="413616"/>
                  <a:pt x="487704" y="413483"/>
                  <a:pt x="487671" y="413366"/>
                </a:cubicBezTo>
                <a:cubicBezTo>
                  <a:pt x="487604" y="413083"/>
                  <a:pt x="487554" y="412799"/>
                  <a:pt x="487504" y="412499"/>
                </a:cubicBezTo>
                <a:cubicBezTo>
                  <a:pt x="487470" y="412249"/>
                  <a:pt x="487437" y="411982"/>
                  <a:pt x="487437" y="411715"/>
                </a:cubicBezTo>
                <a:cubicBezTo>
                  <a:pt x="487420" y="411449"/>
                  <a:pt x="487437" y="411182"/>
                  <a:pt x="487437" y="410915"/>
                </a:cubicBezTo>
                <a:cubicBezTo>
                  <a:pt x="487454" y="410648"/>
                  <a:pt x="487487" y="410382"/>
                  <a:pt x="487520" y="410098"/>
                </a:cubicBezTo>
                <a:close/>
                <a:moveTo>
                  <a:pt x="754895" y="241730"/>
                </a:moveTo>
                <a:lnTo>
                  <a:pt x="517988" y="4852"/>
                </a:lnTo>
                <a:cubicBezTo>
                  <a:pt x="514853" y="1734"/>
                  <a:pt x="510684" y="0"/>
                  <a:pt x="506265" y="0"/>
                </a:cubicBezTo>
                <a:cubicBezTo>
                  <a:pt x="501846" y="0"/>
                  <a:pt x="497676" y="1734"/>
                  <a:pt x="494541" y="4852"/>
                </a:cubicBezTo>
                <a:lnTo>
                  <a:pt x="461188" y="38215"/>
                </a:lnTo>
                <a:cubicBezTo>
                  <a:pt x="454718" y="44668"/>
                  <a:pt x="454718" y="55189"/>
                  <a:pt x="461188" y="61641"/>
                </a:cubicBezTo>
                <a:lnTo>
                  <a:pt x="611227" y="211668"/>
                </a:lnTo>
                <a:lnTo>
                  <a:pt x="653368" y="253785"/>
                </a:lnTo>
                <a:cubicBezTo>
                  <a:pt x="653368" y="253785"/>
                  <a:pt x="653385" y="253802"/>
                  <a:pt x="653385" y="253819"/>
                </a:cubicBezTo>
                <a:lnTo>
                  <a:pt x="698094" y="298520"/>
                </a:lnTo>
                <a:cubicBezTo>
                  <a:pt x="701230" y="301655"/>
                  <a:pt x="705399" y="303372"/>
                  <a:pt x="709818" y="303372"/>
                </a:cubicBezTo>
                <a:cubicBezTo>
                  <a:pt x="714237" y="303372"/>
                  <a:pt x="718406" y="301655"/>
                  <a:pt x="721542" y="298520"/>
                </a:cubicBezTo>
                <a:lnTo>
                  <a:pt x="754895" y="265157"/>
                </a:lnTo>
                <a:cubicBezTo>
                  <a:pt x="758030" y="262039"/>
                  <a:pt x="759747" y="257870"/>
                  <a:pt x="759747" y="253452"/>
                </a:cubicBezTo>
                <a:cubicBezTo>
                  <a:pt x="759747" y="249017"/>
                  <a:pt x="758030" y="244865"/>
                  <a:pt x="754895" y="24173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9" name="Google Shape;1969;p39"/>
          <p:cNvSpPr/>
          <p:nvPr/>
        </p:nvSpPr>
        <p:spPr>
          <a:xfrm>
            <a:off x="11802735" y="4697288"/>
            <a:ext cx="830558" cy="832817"/>
          </a:xfrm>
          <a:custGeom>
            <a:avLst/>
            <a:gdLst/>
            <a:ahLst/>
            <a:cxnLst/>
            <a:rect l="l" t="t" r="r" b="b"/>
            <a:pathLst>
              <a:path w="830558" h="832817" extrusionOk="0">
                <a:moveTo>
                  <a:pt x="820820" y="246616"/>
                </a:moveTo>
                <a:lnTo>
                  <a:pt x="583913" y="9737"/>
                </a:lnTo>
                <a:cubicBezTo>
                  <a:pt x="577626" y="3468"/>
                  <a:pt x="569288" y="0"/>
                  <a:pt x="560400" y="0"/>
                </a:cubicBezTo>
                <a:cubicBezTo>
                  <a:pt x="551511" y="0"/>
                  <a:pt x="543173" y="3468"/>
                  <a:pt x="536886" y="9737"/>
                </a:cubicBezTo>
                <a:lnTo>
                  <a:pt x="503533" y="43101"/>
                </a:lnTo>
                <a:cubicBezTo>
                  <a:pt x="490558" y="56056"/>
                  <a:pt x="490558" y="77148"/>
                  <a:pt x="503533" y="90103"/>
                </a:cubicBezTo>
                <a:lnTo>
                  <a:pt x="542372" y="128935"/>
                </a:lnTo>
                <a:lnTo>
                  <a:pt x="399955" y="271326"/>
                </a:lnTo>
                <a:cubicBezTo>
                  <a:pt x="321692" y="250151"/>
                  <a:pt x="238060" y="272276"/>
                  <a:pt x="180593" y="329716"/>
                </a:cubicBezTo>
                <a:lnTo>
                  <a:pt x="126327" y="383971"/>
                </a:lnTo>
                <a:cubicBezTo>
                  <a:pt x="117089" y="393208"/>
                  <a:pt x="117089" y="408231"/>
                  <a:pt x="126327" y="417468"/>
                </a:cubicBezTo>
                <a:lnTo>
                  <a:pt x="230856" y="521960"/>
                </a:lnTo>
                <a:lnTo>
                  <a:pt x="1737" y="819379"/>
                </a:lnTo>
                <a:cubicBezTo>
                  <a:pt x="-831" y="822714"/>
                  <a:pt x="-514" y="827399"/>
                  <a:pt x="2438" y="830367"/>
                </a:cubicBezTo>
                <a:cubicBezTo>
                  <a:pt x="4055" y="831984"/>
                  <a:pt x="6190" y="832818"/>
                  <a:pt x="8341" y="832818"/>
                </a:cubicBezTo>
                <a:cubicBezTo>
                  <a:pt x="10126" y="832818"/>
                  <a:pt x="11910" y="832234"/>
                  <a:pt x="13428" y="831084"/>
                </a:cubicBezTo>
                <a:lnTo>
                  <a:pt x="310903" y="601992"/>
                </a:lnTo>
                <a:lnTo>
                  <a:pt x="413029" y="704116"/>
                </a:lnTo>
                <a:cubicBezTo>
                  <a:pt x="417499" y="708585"/>
                  <a:pt x="423452" y="711052"/>
                  <a:pt x="429789" y="711052"/>
                </a:cubicBezTo>
                <a:cubicBezTo>
                  <a:pt x="436110" y="711052"/>
                  <a:pt x="442063" y="708585"/>
                  <a:pt x="446533" y="704116"/>
                </a:cubicBezTo>
                <a:lnTo>
                  <a:pt x="500781" y="649861"/>
                </a:lnTo>
                <a:cubicBezTo>
                  <a:pt x="543556" y="607111"/>
                  <a:pt x="567104" y="550271"/>
                  <a:pt x="567104" y="489797"/>
                </a:cubicBezTo>
                <a:cubicBezTo>
                  <a:pt x="567104" y="469739"/>
                  <a:pt x="564419" y="449814"/>
                  <a:pt x="559199" y="430523"/>
                </a:cubicBezTo>
                <a:lnTo>
                  <a:pt x="701599" y="288149"/>
                </a:lnTo>
                <a:lnTo>
                  <a:pt x="740439" y="326981"/>
                </a:lnTo>
                <a:cubicBezTo>
                  <a:pt x="746726" y="333267"/>
                  <a:pt x="755081" y="336719"/>
                  <a:pt x="763953" y="336719"/>
                </a:cubicBezTo>
                <a:cubicBezTo>
                  <a:pt x="772841" y="336719"/>
                  <a:pt x="781180" y="333267"/>
                  <a:pt x="787467" y="326981"/>
                </a:cubicBezTo>
                <a:lnTo>
                  <a:pt x="820820" y="293618"/>
                </a:lnTo>
                <a:cubicBezTo>
                  <a:pt x="827107" y="287349"/>
                  <a:pt x="830559" y="278995"/>
                  <a:pt x="830559" y="270125"/>
                </a:cubicBezTo>
                <a:cubicBezTo>
                  <a:pt x="830559" y="261238"/>
                  <a:pt x="827107" y="252885"/>
                  <a:pt x="820820" y="246616"/>
                </a:cubicBezTo>
                <a:close/>
                <a:moveTo>
                  <a:pt x="54135" y="778680"/>
                </a:moveTo>
                <a:lnTo>
                  <a:pt x="242746" y="533848"/>
                </a:lnTo>
                <a:lnTo>
                  <a:pt x="299012" y="590120"/>
                </a:lnTo>
                <a:lnTo>
                  <a:pt x="54135" y="778680"/>
                </a:lnTo>
                <a:close/>
                <a:moveTo>
                  <a:pt x="434742" y="692328"/>
                </a:moveTo>
                <a:cubicBezTo>
                  <a:pt x="433408" y="693645"/>
                  <a:pt x="431657" y="694379"/>
                  <a:pt x="429789" y="694379"/>
                </a:cubicBezTo>
                <a:cubicBezTo>
                  <a:pt x="427905" y="694379"/>
                  <a:pt x="426154" y="693645"/>
                  <a:pt x="424820" y="692328"/>
                </a:cubicBezTo>
                <a:lnTo>
                  <a:pt x="138118" y="405680"/>
                </a:lnTo>
                <a:cubicBezTo>
                  <a:pt x="135383" y="402945"/>
                  <a:pt x="135383" y="398493"/>
                  <a:pt x="138118" y="395759"/>
                </a:cubicBezTo>
                <a:lnTo>
                  <a:pt x="179775" y="354126"/>
                </a:lnTo>
                <a:lnTo>
                  <a:pt x="476383" y="650678"/>
                </a:lnTo>
                <a:lnTo>
                  <a:pt x="434742" y="692328"/>
                </a:lnTo>
                <a:close/>
                <a:moveTo>
                  <a:pt x="543973" y="422153"/>
                </a:moveTo>
                <a:cubicBezTo>
                  <a:pt x="543890" y="422253"/>
                  <a:pt x="543840" y="422353"/>
                  <a:pt x="543756" y="422436"/>
                </a:cubicBezTo>
                <a:cubicBezTo>
                  <a:pt x="543540" y="422653"/>
                  <a:pt x="543356" y="422887"/>
                  <a:pt x="543173" y="423137"/>
                </a:cubicBezTo>
                <a:cubicBezTo>
                  <a:pt x="543023" y="423353"/>
                  <a:pt x="542873" y="423554"/>
                  <a:pt x="542739" y="423770"/>
                </a:cubicBezTo>
                <a:cubicBezTo>
                  <a:pt x="542606" y="424004"/>
                  <a:pt x="542489" y="424254"/>
                  <a:pt x="542372" y="424487"/>
                </a:cubicBezTo>
                <a:cubicBezTo>
                  <a:pt x="542256" y="424737"/>
                  <a:pt x="542139" y="424987"/>
                  <a:pt x="542056" y="425238"/>
                </a:cubicBezTo>
                <a:cubicBezTo>
                  <a:pt x="541955" y="425488"/>
                  <a:pt x="541889" y="425738"/>
                  <a:pt x="541822" y="426005"/>
                </a:cubicBezTo>
                <a:cubicBezTo>
                  <a:pt x="541755" y="426255"/>
                  <a:pt x="541705" y="426521"/>
                  <a:pt x="541655" y="426772"/>
                </a:cubicBezTo>
                <a:cubicBezTo>
                  <a:pt x="541622" y="427055"/>
                  <a:pt x="541589" y="427322"/>
                  <a:pt x="541572" y="427589"/>
                </a:cubicBezTo>
                <a:cubicBezTo>
                  <a:pt x="541572" y="427855"/>
                  <a:pt x="541555" y="428122"/>
                  <a:pt x="541572" y="428389"/>
                </a:cubicBezTo>
                <a:cubicBezTo>
                  <a:pt x="541572" y="428656"/>
                  <a:pt x="541605" y="428922"/>
                  <a:pt x="541639" y="429172"/>
                </a:cubicBezTo>
                <a:cubicBezTo>
                  <a:pt x="541689" y="429473"/>
                  <a:pt x="541739" y="429756"/>
                  <a:pt x="541805" y="430040"/>
                </a:cubicBezTo>
                <a:cubicBezTo>
                  <a:pt x="541839" y="430156"/>
                  <a:pt x="541839" y="430290"/>
                  <a:pt x="541872" y="430406"/>
                </a:cubicBezTo>
                <a:cubicBezTo>
                  <a:pt x="547542" y="449664"/>
                  <a:pt x="550427" y="469655"/>
                  <a:pt x="550427" y="489797"/>
                </a:cubicBezTo>
                <a:cubicBezTo>
                  <a:pt x="550427" y="545819"/>
                  <a:pt x="528614" y="598474"/>
                  <a:pt x="488991" y="638073"/>
                </a:cubicBezTo>
                <a:lnTo>
                  <a:pt x="488174" y="638890"/>
                </a:lnTo>
                <a:lnTo>
                  <a:pt x="191566" y="342338"/>
                </a:lnTo>
                <a:lnTo>
                  <a:pt x="192383" y="341521"/>
                </a:lnTo>
                <a:cubicBezTo>
                  <a:pt x="246698" y="287199"/>
                  <a:pt x="326295" y="266941"/>
                  <a:pt x="400072" y="288649"/>
                </a:cubicBezTo>
                <a:cubicBezTo>
                  <a:pt x="400189" y="288683"/>
                  <a:pt x="400305" y="288683"/>
                  <a:pt x="400439" y="288716"/>
                </a:cubicBezTo>
                <a:cubicBezTo>
                  <a:pt x="400722" y="288783"/>
                  <a:pt x="401006" y="288833"/>
                  <a:pt x="401306" y="288883"/>
                </a:cubicBezTo>
                <a:cubicBezTo>
                  <a:pt x="401573" y="288916"/>
                  <a:pt x="401823" y="288933"/>
                  <a:pt x="402073" y="288949"/>
                </a:cubicBezTo>
                <a:cubicBezTo>
                  <a:pt x="402357" y="288966"/>
                  <a:pt x="402623" y="288949"/>
                  <a:pt x="402907" y="288933"/>
                </a:cubicBezTo>
                <a:cubicBezTo>
                  <a:pt x="403174" y="288916"/>
                  <a:pt x="403424" y="288899"/>
                  <a:pt x="403691" y="288866"/>
                </a:cubicBezTo>
                <a:cubicBezTo>
                  <a:pt x="403957" y="288816"/>
                  <a:pt x="404224" y="288766"/>
                  <a:pt x="404491" y="288683"/>
                </a:cubicBezTo>
                <a:cubicBezTo>
                  <a:pt x="404741" y="288633"/>
                  <a:pt x="404991" y="288566"/>
                  <a:pt x="405225" y="288466"/>
                </a:cubicBezTo>
                <a:cubicBezTo>
                  <a:pt x="405492" y="288383"/>
                  <a:pt x="405742" y="288266"/>
                  <a:pt x="406009" y="288149"/>
                </a:cubicBezTo>
                <a:cubicBezTo>
                  <a:pt x="406242" y="288032"/>
                  <a:pt x="406459" y="287916"/>
                  <a:pt x="406692" y="287782"/>
                </a:cubicBezTo>
                <a:cubicBezTo>
                  <a:pt x="406926" y="287649"/>
                  <a:pt x="407143" y="287499"/>
                  <a:pt x="407360" y="287332"/>
                </a:cubicBezTo>
                <a:cubicBezTo>
                  <a:pt x="407593" y="287165"/>
                  <a:pt x="407810" y="286982"/>
                  <a:pt x="408027" y="286782"/>
                </a:cubicBezTo>
                <a:cubicBezTo>
                  <a:pt x="408127" y="286699"/>
                  <a:pt x="408227" y="286632"/>
                  <a:pt x="408327" y="286548"/>
                </a:cubicBezTo>
                <a:lnTo>
                  <a:pt x="554146" y="140740"/>
                </a:lnTo>
                <a:lnTo>
                  <a:pt x="653404" y="239963"/>
                </a:lnTo>
                <a:lnTo>
                  <a:pt x="689809" y="276361"/>
                </a:lnTo>
                <a:lnTo>
                  <a:pt x="543973" y="422153"/>
                </a:lnTo>
                <a:close/>
                <a:moveTo>
                  <a:pt x="809029" y="281830"/>
                </a:moveTo>
                <a:lnTo>
                  <a:pt x="775676" y="315193"/>
                </a:lnTo>
                <a:cubicBezTo>
                  <a:pt x="772541" y="318328"/>
                  <a:pt x="768372" y="320045"/>
                  <a:pt x="763953" y="320045"/>
                </a:cubicBezTo>
                <a:cubicBezTo>
                  <a:pt x="759534" y="320045"/>
                  <a:pt x="755364" y="318328"/>
                  <a:pt x="752229" y="315193"/>
                </a:cubicBezTo>
                <a:lnTo>
                  <a:pt x="707520" y="270492"/>
                </a:lnTo>
                <a:cubicBezTo>
                  <a:pt x="707520" y="270475"/>
                  <a:pt x="707503" y="270459"/>
                  <a:pt x="707503" y="270459"/>
                </a:cubicBezTo>
                <a:lnTo>
                  <a:pt x="665361" y="228342"/>
                </a:lnTo>
                <a:lnTo>
                  <a:pt x="515323" y="78315"/>
                </a:lnTo>
                <a:cubicBezTo>
                  <a:pt x="508853" y="71862"/>
                  <a:pt x="508853" y="61341"/>
                  <a:pt x="515323" y="54889"/>
                </a:cubicBezTo>
                <a:lnTo>
                  <a:pt x="548676" y="21525"/>
                </a:lnTo>
                <a:cubicBezTo>
                  <a:pt x="551811" y="18407"/>
                  <a:pt x="555980" y="16673"/>
                  <a:pt x="560400" y="16673"/>
                </a:cubicBezTo>
                <a:cubicBezTo>
                  <a:pt x="564819" y="16673"/>
                  <a:pt x="568988" y="18407"/>
                  <a:pt x="572123" y="21525"/>
                </a:cubicBezTo>
                <a:lnTo>
                  <a:pt x="809029" y="258404"/>
                </a:lnTo>
                <a:cubicBezTo>
                  <a:pt x="812165" y="261538"/>
                  <a:pt x="813882" y="265690"/>
                  <a:pt x="813882" y="270125"/>
                </a:cubicBezTo>
                <a:cubicBezTo>
                  <a:pt x="813882" y="274544"/>
                  <a:pt x="812165" y="278712"/>
                  <a:pt x="809029" y="281830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0" name="Google Shape;1970;p39"/>
          <p:cNvSpPr/>
          <p:nvPr/>
        </p:nvSpPr>
        <p:spPr>
          <a:xfrm>
            <a:off x="13173275" y="4697283"/>
            <a:ext cx="904913" cy="831244"/>
          </a:xfrm>
          <a:custGeom>
            <a:avLst/>
            <a:gdLst/>
            <a:ahLst/>
            <a:cxnLst/>
            <a:rect l="l" t="t" r="r" b="b"/>
            <a:pathLst>
              <a:path w="904913" h="831244" extrusionOk="0">
                <a:moveTo>
                  <a:pt x="903901" y="399510"/>
                </a:moveTo>
                <a:cubicBezTo>
                  <a:pt x="901563" y="405764"/>
                  <a:pt x="895746" y="409806"/>
                  <a:pt x="889058" y="409806"/>
                </a:cubicBezTo>
                <a:lnTo>
                  <a:pt x="804405" y="409806"/>
                </a:lnTo>
                <a:lnTo>
                  <a:pt x="804405" y="815420"/>
                </a:lnTo>
                <a:cubicBezTo>
                  <a:pt x="804405" y="824139"/>
                  <a:pt x="797300" y="831244"/>
                  <a:pt x="788565" y="831244"/>
                </a:cubicBezTo>
                <a:lnTo>
                  <a:pt x="563493" y="831244"/>
                </a:lnTo>
                <a:cubicBezTo>
                  <a:pt x="558491" y="831244"/>
                  <a:pt x="554431" y="827184"/>
                  <a:pt x="554431" y="822181"/>
                </a:cubicBezTo>
                <a:lnTo>
                  <a:pt x="554431" y="578254"/>
                </a:lnTo>
                <a:lnTo>
                  <a:pt x="356417" y="578254"/>
                </a:lnTo>
                <a:lnTo>
                  <a:pt x="356417" y="822181"/>
                </a:lnTo>
                <a:cubicBezTo>
                  <a:pt x="356417" y="827184"/>
                  <a:pt x="352357" y="831244"/>
                  <a:pt x="347355" y="831244"/>
                </a:cubicBezTo>
                <a:lnTo>
                  <a:pt x="122265" y="831244"/>
                </a:lnTo>
                <a:cubicBezTo>
                  <a:pt x="113547" y="831244"/>
                  <a:pt x="106443" y="824139"/>
                  <a:pt x="106443" y="815420"/>
                </a:cubicBezTo>
                <a:lnTo>
                  <a:pt x="106443" y="409806"/>
                </a:lnTo>
                <a:lnTo>
                  <a:pt x="15863" y="409806"/>
                </a:lnTo>
                <a:cubicBezTo>
                  <a:pt x="9176" y="409806"/>
                  <a:pt x="3358" y="405764"/>
                  <a:pt x="1020" y="399510"/>
                </a:cubicBezTo>
                <a:cubicBezTo>
                  <a:pt x="-1318" y="393256"/>
                  <a:pt x="440" y="386387"/>
                  <a:pt x="5497" y="382000"/>
                </a:cubicBezTo>
                <a:lnTo>
                  <a:pt x="442085" y="3847"/>
                </a:lnTo>
                <a:cubicBezTo>
                  <a:pt x="448011" y="-1282"/>
                  <a:pt x="456910" y="-1282"/>
                  <a:pt x="462818" y="3847"/>
                </a:cubicBezTo>
                <a:lnTo>
                  <a:pt x="617210" y="137566"/>
                </a:lnTo>
                <a:lnTo>
                  <a:pt x="617210" y="74413"/>
                </a:lnTo>
                <a:cubicBezTo>
                  <a:pt x="617210" y="65676"/>
                  <a:pt x="624314" y="58571"/>
                  <a:pt x="633032" y="58571"/>
                </a:cubicBezTo>
                <a:lnTo>
                  <a:pt x="741408" y="58571"/>
                </a:lnTo>
                <a:cubicBezTo>
                  <a:pt x="750144" y="58571"/>
                  <a:pt x="757230" y="65676"/>
                  <a:pt x="757230" y="74413"/>
                </a:cubicBezTo>
                <a:lnTo>
                  <a:pt x="757230" y="258849"/>
                </a:lnTo>
                <a:lnTo>
                  <a:pt x="899425" y="382000"/>
                </a:lnTo>
                <a:cubicBezTo>
                  <a:pt x="904481" y="386387"/>
                  <a:pt x="906221" y="393256"/>
                  <a:pt x="903901" y="399510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1" name="Google Shape;1971;p39"/>
          <p:cNvSpPr/>
          <p:nvPr/>
        </p:nvSpPr>
        <p:spPr>
          <a:xfrm>
            <a:off x="13195282" y="4716121"/>
            <a:ext cx="860907" cy="794279"/>
          </a:xfrm>
          <a:custGeom>
            <a:avLst/>
            <a:gdLst/>
            <a:ahLst/>
            <a:cxnLst/>
            <a:rect l="l" t="t" r="r" b="b"/>
            <a:pathLst>
              <a:path w="860907" h="794279" extrusionOk="0">
                <a:moveTo>
                  <a:pt x="717100" y="224314"/>
                </a:moveTo>
                <a:lnTo>
                  <a:pt x="613326" y="134425"/>
                </a:lnTo>
                <a:lnTo>
                  <a:pt x="613326" y="57859"/>
                </a:lnTo>
                <a:lnTo>
                  <a:pt x="717100" y="57859"/>
                </a:lnTo>
                <a:lnTo>
                  <a:pt x="717100" y="224314"/>
                </a:lnTo>
                <a:close/>
                <a:moveTo>
                  <a:pt x="430445" y="0"/>
                </a:moveTo>
                <a:lnTo>
                  <a:pt x="0" y="372842"/>
                </a:lnTo>
                <a:lnTo>
                  <a:pt x="93498" y="372842"/>
                </a:lnTo>
                <a:cubicBezTo>
                  <a:pt x="98500" y="372842"/>
                  <a:pt x="102559" y="376902"/>
                  <a:pt x="102559" y="381905"/>
                </a:cubicBezTo>
                <a:lnTo>
                  <a:pt x="102559" y="794280"/>
                </a:lnTo>
                <a:lnTo>
                  <a:pt x="316287" y="794280"/>
                </a:lnTo>
                <a:lnTo>
                  <a:pt x="316287" y="557114"/>
                </a:lnTo>
                <a:cubicBezTo>
                  <a:pt x="316287" y="548378"/>
                  <a:pt x="323391" y="541290"/>
                  <a:pt x="332108" y="541290"/>
                </a:cubicBezTo>
                <a:lnTo>
                  <a:pt x="534708" y="541290"/>
                </a:lnTo>
                <a:cubicBezTo>
                  <a:pt x="543443" y="541290"/>
                  <a:pt x="550547" y="548378"/>
                  <a:pt x="550547" y="557114"/>
                </a:cubicBezTo>
                <a:lnTo>
                  <a:pt x="550547" y="794280"/>
                </a:lnTo>
                <a:lnTo>
                  <a:pt x="764275" y="794280"/>
                </a:lnTo>
                <a:lnTo>
                  <a:pt x="764275" y="381905"/>
                </a:lnTo>
                <a:cubicBezTo>
                  <a:pt x="764275" y="376902"/>
                  <a:pt x="768334" y="372842"/>
                  <a:pt x="773336" y="372842"/>
                </a:cubicBezTo>
                <a:lnTo>
                  <a:pt x="860908" y="372842"/>
                </a:lnTo>
                <a:lnTo>
                  <a:pt x="4304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2" name="Google Shape;1972;p39"/>
          <p:cNvSpPr/>
          <p:nvPr/>
        </p:nvSpPr>
        <p:spPr>
          <a:xfrm>
            <a:off x="13173275" y="4697283"/>
            <a:ext cx="904913" cy="831244"/>
          </a:xfrm>
          <a:custGeom>
            <a:avLst/>
            <a:gdLst/>
            <a:ahLst/>
            <a:cxnLst/>
            <a:rect l="l" t="t" r="r" b="b"/>
            <a:pathLst>
              <a:path w="904913" h="831244" extrusionOk="0">
                <a:moveTo>
                  <a:pt x="899425" y="382000"/>
                </a:moveTo>
                <a:lnTo>
                  <a:pt x="757230" y="258849"/>
                </a:lnTo>
                <a:lnTo>
                  <a:pt x="757230" y="74413"/>
                </a:lnTo>
                <a:cubicBezTo>
                  <a:pt x="757230" y="65676"/>
                  <a:pt x="750144" y="58571"/>
                  <a:pt x="741408" y="58571"/>
                </a:cubicBezTo>
                <a:lnTo>
                  <a:pt x="633032" y="58571"/>
                </a:lnTo>
                <a:cubicBezTo>
                  <a:pt x="624314" y="58571"/>
                  <a:pt x="617210" y="65676"/>
                  <a:pt x="617210" y="74413"/>
                </a:cubicBezTo>
                <a:lnTo>
                  <a:pt x="617210" y="137566"/>
                </a:lnTo>
                <a:lnTo>
                  <a:pt x="462818" y="3847"/>
                </a:lnTo>
                <a:cubicBezTo>
                  <a:pt x="456910" y="-1282"/>
                  <a:pt x="448011" y="-1282"/>
                  <a:pt x="442085" y="3847"/>
                </a:cubicBezTo>
                <a:lnTo>
                  <a:pt x="5497" y="382000"/>
                </a:lnTo>
                <a:cubicBezTo>
                  <a:pt x="440" y="386387"/>
                  <a:pt x="-1318" y="393256"/>
                  <a:pt x="1020" y="399510"/>
                </a:cubicBezTo>
                <a:cubicBezTo>
                  <a:pt x="3358" y="405764"/>
                  <a:pt x="9176" y="409806"/>
                  <a:pt x="15863" y="409806"/>
                </a:cubicBezTo>
                <a:lnTo>
                  <a:pt x="106443" y="409806"/>
                </a:lnTo>
                <a:lnTo>
                  <a:pt x="106443" y="815420"/>
                </a:lnTo>
                <a:cubicBezTo>
                  <a:pt x="106443" y="824139"/>
                  <a:pt x="113547" y="831244"/>
                  <a:pt x="122265" y="831244"/>
                </a:cubicBezTo>
                <a:lnTo>
                  <a:pt x="347355" y="831244"/>
                </a:lnTo>
                <a:cubicBezTo>
                  <a:pt x="352357" y="831244"/>
                  <a:pt x="356417" y="827184"/>
                  <a:pt x="356417" y="822181"/>
                </a:cubicBezTo>
                <a:lnTo>
                  <a:pt x="356417" y="578254"/>
                </a:lnTo>
                <a:lnTo>
                  <a:pt x="554431" y="578254"/>
                </a:lnTo>
                <a:lnTo>
                  <a:pt x="554431" y="822181"/>
                </a:lnTo>
                <a:cubicBezTo>
                  <a:pt x="554431" y="827184"/>
                  <a:pt x="558491" y="831244"/>
                  <a:pt x="563493" y="831244"/>
                </a:cubicBezTo>
                <a:lnTo>
                  <a:pt x="788565" y="831244"/>
                </a:lnTo>
                <a:cubicBezTo>
                  <a:pt x="797300" y="831244"/>
                  <a:pt x="804405" y="824139"/>
                  <a:pt x="804405" y="815420"/>
                </a:cubicBezTo>
                <a:lnTo>
                  <a:pt x="804405" y="409806"/>
                </a:lnTo>
                <a:lnTo>
                  <a:pt x="889058" y="409806"/>
                </a:lnTo>
                <a:cubicBezTo>
                  <a:pt x="895746" y="409806"/>
                  <a:pt x="901563" y="405764"/>
                  <a:pt x="903901" y="399510"/>
                </a:cubicBezTo>
                <a:cubicBezTo>
                  <a:pt x="906221" y="393256"/>
                  <a:pt x="904481" y="386387"/>
                  <a:pt x="899425" y="382000"/>
                </a:cubicBezTo>
                <a:close/>
                <a:moveTo>
                  <a:pt x="635333" y="76697"/>
                </a:moveTo>
                <a:lnTo>
                  <a:pt x="739107" y="76697"/>
                </a:lnTo>
                <a:lnTo>
                  <a:pt x="739107" y="243152"/>
                </a:lnTo>
                <a:lnTo>
                  <a:pt x="635333" y="153263"/>
                </a:lnTo>
                <a:lnTo>
                  <a:pt x="635333" y="76697"/>
                </a:lnTo>
                <a:close/>
                <a:moveTo>
                  <a:pt x="795343" y="391679"/>
                </a:moveTo>
                <a:cubicBezTo>
                  <a:pt x="790341" y="391679"/>
                  <a:pt x="786282" y="395740"/>
                  <a:pt x="786282" y="400743"/>
                </a:cubicBezTo>
                <a:lnTo>
                  <a:pt x="786282" y="813118"/>
                </a:lnTo>
                <a:lnTo>
                  <a:pt x="572554" y="813118"/>
                </a:lnTo>
                <a:lnTo>
                  <a:pt x="572554" y="575952"/>
                </a:lnTo>
                <a:cubicBezTo>
                  <a:pt x="572554" y="567215"/>
                  <a:pt x="565450" y="560128"/>
                  <a:pt x="556715" y="560128"/>
                </a:cubicBezTo>
                <a:lnTo>
                  <a:pt x="354115" y="560128"/>
                </a:lnTo>
                <a:cubicBezTo>
                  <a:pt x="345398" y="560128"/>
                  <a:pt x="338293" y="567215"/>
                  <a:pt x="338293" y="575952"/>
                </a:cubicBezTo>
                <a:lnTo>
                  <a:pt x="338293" y="813118"/>
                </a:lnTo>
                <a:lnTo>
                  <a:pt x="124566" y="813118"/>
                </a:lnTo>
                <a:lnTo>
                  <a:pt x="124566" y="400743"/>
                </a:lnTo>
                <a:cubicBezTo>
                  <a:pt x="124566" y="395740"/>
                  <a:pt x="120507" y="391679"/>
                  <a:pt x="115505" y="391679"/>
                </a:cubicBezTo>
                <a:lnTo>
                  <a:pt x="22007" y="391679"/>
                </a:lnTo>
                <a:lnTo>
                  <a:pt x="452452" y="18838"/>
                </a:lnTo>
                <a:lnTo>
                  <a:pt x="882915" y="391679"/>
                </a:lnTo>
                <a:lnTo>
                  <a:pt x="795343" y="391679"/>
                </a:ln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3" name="Google Shape;1973;p39"/>
          <p:cNvSpPr/>
          <p:nvPr/>
        </p:nvSpPr>
        <p:spPr>
          <a:xfrm>
            <a:off x="14617685" y="4700894"/>
            <a:ext cx="665334" cy="825284"/>
          </a:xfrm>
          <a:custGeom>
            <a:avLst/>
            <a:gdLst/>
            <a:ahLst/>
            <a:cxnLst/>
            <a:rect l="l" t="t" r="r" b="b"/>
            <a:pathLst>
              <a:path w="665334" h="825284" extrusionOk="0">
                <a:moveTo>
                  <a:pt x="636074" y="323502"/>
                </a:moveTo>
                <a:lnTo>
                  <a:pt x="546146" y="323502"/>
                </a:lnTo>
                <a:lnTo>
                  <a:pt x="546146" y="213569"/>
                </a:lnTo>
                <a:cubicBezTo>
                  <a:pt x="546146" y="95801"/>
                  <a:pt x="450385" y="0"/>
                  <a:pt x="332667" y="0"/>
                </a:cubicBezTo>
                <a:cubicBezTo>
                  <a:pt x="214949" y="0"/>
                  <a:pt x="119189" y="95801"/>
                  <a:pt x="119189" y="213569"/>
                </a:cubicBezTo>
                <a:lnTo>
                  <a:pt x="119189" y="323502"/>
                </a:lnTo>
                <a:lnTo>
                  <a:pt x="29260" y="323502"/>
                </a:lnTo>
                <a:cubicBezTo>
                  <a:pt x="13135" y="323502"/>
                  <a:pt x="0" y="336643"/>
                  <a:pt x="0" y="352775"/>
                </a:cubicBezTo>
                <a:lnTo>
                  <a:pt x="0" y="796012"/>
                </a:lnTo>
                <a:cubicBezTo>
                  <a:pt x="0" y="812161"/>
                  <a:pt x="13135" y="825285"/>
                  <a:pt x="29260" y="825285"/>
                </a:cubicBezTo>
                <a:lnTo>
                  <a:pt x="636074" y="825285"/>
                </a:lnTo>
                <a:cubicBezTo>
                  <a:pt x="652200" y="825285"/>
                  <a:pt x="665334" y="812161"/>
                  <a:pt x="665334" y="796012"/>
                </a:cubicBezTo>
                <a:lnTo>
                  <a:pt x="665334" y="352775"/>
                </a:lnTo>
                <a:cubicBezTo>
                  <a:pt x="665334" y="336643"/>
                  <a:pt x="652200" y="323502"/>
                  <a:pt x="636074" y="323502"/>
                </a:cubicBezTo>
                <a:close/>
                <a:moveTo>
                  <a:pt x="332667" y="87190"/>
                </a:moveTo>
                <a:cubicBezTo>
                  <a:pt x="403711" y="87190"/>
                  <a:pt x="461521" y="145024"/>
                  <a:pt x="461521" y="216098"/>
                </a:cubicBezTo>
                <a:lnTo>
                  <a:pt x="461521" y="323502"/>
                </a:lnTo>
                <a:lnTo>
                  <a:pt x="203813" y="323502"/>
                </a:lnTo>
                <a:lnTo>
                  <a:pt x="203813" y="216098"/>
                </a:lnTo>
                <a:cubicBezTo>
                  <a:pt x="203813" y="145024"/>
                  <a:pt x="261623" y="87190"/>
                  <a:pt x="332667" y="87190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4" name="Google Shape;1974;p39"/>
          <p:cNvSpPr/>
          <p:nvPr/>
        </p:nvSpPr>
        <p:spPr>
          <a:xfrm>
            <a:off x="14634206" y="4717422"/>
            <a:ext cx="632290" cy="792227"/>
          </a:xfrm>
          <a:custGeom>
            <a:avLst/>
            <a:gdLst/>
            <a:ahLst/>
            <a:cxnLst/>
            <a:rect l="l" t="t" r="r" b="b"/>
            <a:pathLst>
              <a:path w="632290" h="792227" extrusionOk="0">
                <a:moveTo>
                  <a:pt x="361101" y="486890"/>
                </a:moveTo>
                <a:cubicBezTo>
                  <a:pt x="373906" y="499237"/>
                  <a:pt x="380961" y="515815"/>
                  <a:pt x="380961" y="533600"/>
                </a:cubicBezTo>
                <a:cubicBezTo>
                  <a:pt x="380961" y="558427"/>
                  <a:pt x="367115" y="580708"/>
                  <a:pt x="344844" y="591732"/>
                </a:cubicBezTo>
                <a:cubicBezTo>
                  <a:pt x="342035" y="593121"/>
                  <a:pt x="340251" y="595997"/>
                  <a:pt x="340251" y="599137"/>
                </a:cubicBezTo>
                <a:lnTo>
                  <a:pt x="340251" y="646972"/>
                </a:lnTo>
                <a:lnTo>
                  <a:pt x="292040" y="646972"/>
                </a:lnTo>
                <a:lnTo>
                  <a:pt x="292040" y="599137"/>
                </a:lnTo>
                <a:cubicBezTo>
                  <a:pt x="292040" y="595997"/>
                  <a:pt x="290256" y="593121"/>
                  <a:pt x="287447" y="591732"/>
                </a:cubicBezTo>
                <a:cubicBezTo>
                  <a:pt x="263639" y="579947"/>
                  <a:pt x="249546" y="555187"/>
                  <a:pt x="251512" y="528625"/>
                </a:cubicBezTo>
                <a:cubicBezTo>
                  <a:pt x="253924" y="496295"/>
                  <a:pt x="281202" y="470031"/>
                  <a:pt x="313651" y="468807"/>
                </a:cubicBezTo>
                <a:cubicBezTo>
                  <a:pt x="331478" y="468146"/>
                  <a:pt x="348313" y="474559"/>
                  <a:pt x="361101" y="486890"/>
                </a:cubicBezTo>
                <a:close/>
                <a:moveTo>
                  <a:pt x="632291" y="336246"/>
                </a:moveTo>
                <a:lnTo>
                  <a:pt x="632291" y="779483"/>
                </a:lnTo>
                <a:cubicBezTo>
                  <a:pt x="632291" y="786525"/>
                  <a:pt x="626574" y="792227"/>
                  <a:pt x="619552" y="792227"/>
                </a:cubicBezTo>
                <a:lnTo>
                  <a:pt x="12738" y="792227"/>
                </a:lnTo>
                <a:cubicBezTo>
                  <a:pt x="5717" y="792227"/>
                  <a:pt x="0" y="786525"/>
                  <a:pt x="0" y="779483"/>
                </a:cubicBezTo>
                <a:lnTo>
                  <a:pt x="0" y="336246"/>
                </a:lnTo>
                <a:cubicBezTo>
                  <a:pt x="0" y="329221"/>
                  <a:pt x="5717" y="323502"/>
                  <a:pt x="12738" y="323502"/>
                </a:cubicBezTo>
                <a:lnTo>
                  <a:pt x="110928" y="323502"/>
                </a:lnTo>
                <a:lnTo>
                  <a:pt x="179031" y="323502"/>
                </a:lnTo>
                <a:lnTo>
                  <a:pt x="453260" y="323502"/>
                </a:lnTo>
                <a:lnTo>
                  <a:pt x="521363" y="323502"/>
                </a:lnTo>
                <a:lnTo>
                  <a:pt x="619552" y="323502"/>
                </a:lnTo>
                <a:cubicBezTo>
                  <a:pt x="626574" y="323502"/>
                  <a:pt x="632291" y="329221"/>
                  <a:pt x="632291" y="336246"/>
                </a:cubicBezTo>
                <a:close/>
                <a:moveTo>
                  <a:pt x="397482" y="533600"/>
                </a:moveTo>
                <a:cubicBezTo>
                  <a:pt x="397482" y="511287"/>
                  <a:pt x="388627" y="490477"/>
                  <a:pt x="372567" y="474989"/>
                </a:cubicBezTo>
                <a:cubicBezTo>
                  <a:pt x="356508" y="459518"/>
                  <a:pt x="335360" y="451436"/>
                  <a:pt x="313023" y="452295"/>
                </a:cubicBezTo>
                <a:cubicBezTo>
                  <a:pt x="271636" y="453849"/>
                  <a:pt x="238113" y="486130"/>
                  <a:pt x="235040" y="527402"/>
                </a:cubicBezTo>
                <a:cubicBezTo>
                  <a:pt x="232694" y="558956"/>
                  <a:pt x="248455" y="588493"/>
                  <a:pt x="275518" y="604079"/>
                </a:cubicBezTo>
                <a:lnTo>
                  <a:pt x="275518" y="650873"/>
                </a:lnTo>
                <a:cubicBezTo>
                  <a:pt x="275518" y="657848"/>
                  <a:pt x="281185" y="663501"/>
                  <a:pt x="288141" y="663501"/>
                </a:cubicBezTo>
                <a:lnTo>
                  <a:pt x="344150" y="663501"/>
                </a:lnTo>
                <a:cubicBezTo>
                  <a:pt x="351106" y="663501"/>
                  <a:pt x="356773" y="657848"/>
                  <a:pt x="356773" y="650873"/>
                </a:cubicBezTo>
                <a:lnTo>
                  <a:pt x="356773" y="604079"/>
                </a:lnTo>
                <a:cubicBezTo>
                  <a:pt x="382018" y="589567"/>
                  <a:pt x="397482" y="563022"/>
                  <a:pt x="397482" y="533600"/>
                </a:cubicBezTo>
                <a:close/>
                <a:moveTo>
                  <a:pt x="170770" y="199569"/>
                </a:moveTo>
                <a:cubicBezTo>
                  <a:pt x="170770" y="119371"/>
                  <a:pt x="235981" y="54132"/>
                  <a:pt x="316145" y="54132"/>
                </a:cubicBezTo>
                <a:cubicBezTo>
                  <a:pt x="396309" y="54132"/>
                  <a:pt x="461521" y="119371"/>
                  <a:pt x="461521" y="199569"/>
                </a:cubicBezTo>
                <a:lnTo>
                  <a:pt x="461521" y="306974"/>
                </a:lnTo>
                <a:lnTo>
                  <a:pt x="513102" y="306974"/>
                </a:lnTo>
                <a:lnTo>
                  <a:pt x="513102" y="197040"/>
                </a:lnTo>
                <a:cubicBezTo>
                  <a:pt x="513102" y="88396"/>
                  <a:pt x="424743" y="0"/>
                  <a:pt x="316145" y="0"/>
                </a:cubicBezTo>
                <a:cubicBezTo>
                  <a:pt x="207547" y="0"/>
                  <a:pt x="119189" y="88396"/>
                  <a:pt x="119189" y="197040"/>
                </a:cubicBezTo>
                <a:lnTo>
                  <a:pt x="119189" y="306974"/>
                </a:lnTo>
                <a:lnTo>
                  <a:pt x="170770" y="306974"/>
                </a:lnTo>
                <a:lnTo>
                  <a:pt x="170770" y="1995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5" name="Google Shape;1975;p39"/>
          <p:cNvSpPr/>
          <p:nvPr/>
        </p:nvSpPr>
        <p:spPr>
          <a:xfrm>
            <a:off x="14617685" y="4700894"/>
            <a:ext cx="665334" cy="825284"/>
          </a:xfrm>
          <a:custGeom>
            <a:avLst/>
            <a:gdLst/>
            <a:ahLst/>
            <a:cxnLst/>
            <a:rect l="l" t="t" r="r" b="b"/>
            <a:pathLst>
              <a:path w="665334" h="825284" extrusionOk="0">
                <a:moveTo>
                  <a:pt x="636074" y="323502"/>
                </a:moveTo>
                <a:lnTo>
                  <a:pt x="546146" y="323502"/>
                </a:lnTo>
                <a:lnTo>
                  <a:pt x="546146" y="213569"/>
                </a:lnTo>
                <a:cubicBezTo>
                  <a:pt x="546146" y="95801"/>
                  <a:pt x="450385" y="0"/>
                  <a:pt x="332667" y="0"/>
                </a:cubicBezTo>
                <a:cubicBezTo>
                  <a:pt x="214949" y="0"/>
                  <a:pt x="119189" y="95801"/>
                  <a:pt x="119189" y="213569"/>
                </a:cubicBezTo>
                <a:lnTo>
                  <a:pt x="119189" y="323502"/>
                </a:lnTo>
                <a:lnTo>
                  <a:pt x="29260" y="323502"/>
                </a:lnTo>
                <a:cubicBezTo>
                  <a:pt x="13135" y="323502"/>
                  <a:pt x="0" y="336643"/>
                  <a:pt x="0" y="352775"/>
                </a:cubicBezTo>
                <a:lnTo>
                  <a:pt x="0" y="796012"/>
                </a:lnTo>
                <a:cubicBezTo>
                  <a:pt x="0" y="812161"/>
                  <a:pt x="13135" y="825285"/>
                  <a:pt x="29260" y="825285"/>
                </a:cubicBezTo>
                <a:lnTo>
                  <a:pt x="636074" y="825285"/>
                </a:lnTo>
                <a:cubicBezTo>
                  <a:pt x="652200" y="825285"/>
                  <a:pt x="665334" y="812161"/>
                  <a:pt x="665334" y="796012"/>
                </a:cubicBezTo>
                <a:lnTo>
                  <a:pt x="665334" y="352775"/>
                </a:lnTo>
                <a:cubicBezTo>
                  <a:pt x="665334" y="336643"/>
                  <a:pt x="652200" y="323502"/>
                  <a:pt x="636074" y="323502"/>
                </a:cubicBezTo>
                <a:close/>
                <a:moveTo>
                  <a:pt x="135710" y="213569"/>
                </a:moveTo>
                <a:cubicBezTo>
                  <a:pt x="135710" y="104925"/>
                  <a:pt x="224069" y="16529"/>
                  <a:pt x="332667" y="16529"/>
                </a:cubicBezTo>
                <a:cubicBezTo>
                  <a:pt x="441265" y="16529"/>
                  <a:pt x="529624" y="104925"/>
                  <a:pt x="529624" y="213569"/>
                </a:cubicBezTo>
                <a:lnTo>
                  <a:pt x="529624" y="323502"/>
                </a:lnTo>
                <a:lnTo>
                  <a:pt x="478043" y="323502"/>
                </a:lnTo>
                <a:lnTo>
                  <a:pt x="478043" y="216098"/>
                </a:lnTo>
                <a:cubicBezTo>
                  <a:pt x="478043" y="135900"/>
                  <a:pt x="412831" y="70661"/>
                  <a:pt x="332667" y="70661"/>
                </a:cubicBezTo>
                <a:cubicBezTo>
                  <a:pt x="252503" y="70661"/>
                  <a:pt x="187292" y="135900"/>
                  <a:pt x="187292" y="216098"/>
                </a:cubicBezTo>
                <a:lnTo>
                  <a:pt x="187292" y="323502"/>
                </a:lnTo>
                <a:lnTo>
                  <a:pt x="135710" y="323502"/>
                </a:lnTo>
                <a:lnTo>
                  <a:pt x="135710" y="213569"/>
                </a:lnTo>
                <a:close/>
                <a:moveTo>
                  <a:pt x="461521" y="216098"/>
                </a:moveTo>
                <a:lnTo>
                  <a:pt x="461521" y="323502"/>
                </a:lnTo>
                <a:lnTo>
                  <a:pt x="203813" y="323502"/>
                </a:lnTo>
                <a:lnTo>
                  <a:pt x="203813" y="216098"/>
                </a:lnTo>
                <a:cubicBezTo>
                  <a:pt x="203813" y="145024"/>
                  <a:pt x="261623" y="87190"/>
                  <a:pt x="332667" y="87190"/>
                </a:cubicBezTo>
                <a:cubicBezTo>
                  <a:pt x="403711" y="87190"/>
                  <a:pt x="461521" y="145024"/>
                  <a:pt x="461521" y="216098"/>
                </a:cubicBezTo>
                <a:close/>
                <a:moveTo>
                  <a:pt x="648813" y="796012"/>
                </a:moveTo>
                <a:cubicBezTo>
                  <a:pt x="648813" y="803054"/>
                  <a:pt x="643096" y="808756"/>
                  <a:pt x="636074" y="808756"/>
                </a:cubicBezTo>
                <a:lnTo>
                  <a:pt x="29260" y="808756"/>
                </a:lnTo>
                <a:cubicBezTo>
                  <a:pt x="22238" y="808756"/>
                  <a:pt x="16522" y="803054"/>
                  <a:pt x="16522" y="796012"/>
                </a:cubicBezTo>
                <a:lnTo>
                  <a:pt x="16522" y="352775"/>
                </a:lnTo>
                <a:cubicBezTo>
                  <a:pt x="16522" y="345750"/>
                  <a:pt x="22238" y="340031"/>
                  <a:pt x="29260" y="340031"/>
                </a:cubicBezTo>
                <a:lnTo>
                  <a:pt x="127449" y="340031"/>
                </a:lnTo>
                <a:lnTo>
                  <a:pt x="195552" y="340031"/>
                </a:lnTo>
                <a:lnTo>
                  <a:pt x="469782" y="340031"/>
                </a:lnTo>
                <a:lnTo>
                  <a:pt x="537885" y="340031"/>
                </a:lnTo>
                <a:lnTo>
                  <a:pt x="636074" y="340031"/>
                </a:lnTo>
                <a:cubicBezTo>
                  <a:pt x="643096" y="340031"/>
                  <a:pt x="648813" y="345750"/>
                  <a:pt x="648813" y="352775"/>
                </a:cubicBezTo>
                <a:lnTo>
                  <a:pt x="648813" y="796012"/>
                </a:lnTo>
                <a:close/>
                <a:moveTo>
                  <a:pt x="329545" y="468824"/>
                </a:moveTo>
                <a:cubicBezTo>
                  <a:pt x="288157" y="470378"/>
                  <a:pt x="254635" y="502658"/>
                  <a:pt x="251561" y="543931"/>
                </a:cubicBezTo>
                <a:cubicBezTo>
                  <a:pt x="249215" y="575485"/>
                  <a:pt x="264977" y="605022"/>
                  <a:pt x="292040" y="620608"/>
                </a:cubicBezTo>
                <a:lnTo>
                  <a:pt x="292040" y="667401"/>
                </a:lnTo>
                <a:cubicBezTo>
                  <a:pt x="292040" y="674377"/>
                  <a:pt x="297707" y="680029"/>
                  <a:pt x="304663" y="680029"/>
                </a:cubicBezTo>
                <a:lnTo>
                  <a:pt x="360672" y="680029"/>
                </a:lnTo>
                <a:cubicBezTo>
                  <a:pt x="367627" y="680029"/>
                  <a:pt x="373294" y="674377"/>
                  <a:pt x="373294" y="667401"/>
                </a:cubicBezTo>
                <a:lnTo>
                  <a:pt x="373294" y="620608"/>
                </a:lnTo>
                <a:cubicBezTo>
                  <a:pt x="398540" y="606096"/>
                  <a:pt x="414004" y="579551"/>
                  <a:pt x="414004" y="550129"/>
                </a:cubicBezTo>
                <a:cubicBezTo>
                  <a:pt x="414004" y="527815"/>
                  <a:pt x="405148" y="507006"/>
                  <a:pt x="389089" y="491518"/>
                </a:cubicBezTo>
                <a:cubicBezTo>
                  <a:pt x="373030" y="476047"/>
                  <a:pt x="351882" y="467964"/>
                  <a:pt x="329545" y="468824"/>
                </a:cubicBezTo>
                <a:close/>
                <a:moveTo>
                  <a:pt x="361366" y="608261"/>
                </a:moveTo>
                <a:cubicBezTo>
                  <a:pt x="358557" y="609650"/>
                  <a:pt x="356773" y="612526"/>
                  <a:pt x="356773" y="615666"/>
                </a:cubicBezTo>
                <a:lnTo>
                  <a:pt x="356773" y="663501"/>
                </a:lnTo>
                <a:lnTo>
                  <a:pt x="308562" y="663501"/>
                </a:lnTo>
                <a:lnTo>
                  <a:pt x="308562" y="615666"/>
                </a:lnTo>
                <a:cubicBezTo>
                  <a:pt x="308562" y="612526"/>
                  <a:pt x="306777" y="609650"/>
                  <a:pt x="303969" y="608261"/>
                </a:cubicBezTo>
                <a:cubicBezTo>
                  <a:pt x="280161" y="596476"/>
                  <a:pt x="266068" y="571716"/>
                  <a:pt x="268034" y="545154"/>
                </a:cubicBezTo>
                <a:cubicBezTo>
                  <a:pt x="270446" y="512824"/>
                  <a:pt x="297723" y="486559"/>
                  <a:pt x="330172" y="485336"/>
                </a:cubicBezTo>
                <a:cubicBezTo>
                  <a:pt x="347999" y="484675"/>
                  <a:pt x="364835" y="491088"/>
                  <a:pt x="377623" y="503419"/>
                </a:cubicBezTo>
                <a:cubicBezTo>
                  <a:pt x="390428" y="515766"/>
                  <a:pt x="397482" y="532344"/>
                  <a:pt x="397482" y="550129"/>
                </a:cubicBezTo>
                <a:cubicBezTo>
                  <a:pt x="397482" y="574956"/>
                  <a:pt x="383637" y="597237"/>
                  <a:pt x="361366" y="608261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p39"/>
          <p:cNvSpPr/>
          <p:nvPr/>
        </p:nvSpPr>
        <p:spPr>
          <a:xfrm>
            <a:off x="15899246" y="4849668"/>
            <a:ext cx="932065" cy="527584"/>
          </a:xfrm>
          <a:custGeom>
            <a:avLst/>
            <a:gdLst/>
            <a:ahLst/>
            <a:cxnLst/>
            <a:rect l="l" t="t" r="r" b="b"/>
            <a:pathLst>
              <a:path w="932065" h="527584" extrusionOk="0">
                <a:moveTo>
                  <a:pt x="932066" y="15132"/>
                </a:moveTo>
                <a:lnTo>
                  <a:pt x="932066" y="512453"/>
                </a:lnTo>
                <a:cubicBezTo>
                  <a:pt x="932066" y="517116"/>
                  <a:pt x="930027" y="521246"/>
                  <a:pt x="926807" y="524044"/>
                </a:cubicBezTo>
                <a:cubicBezTo>
                  <a:pt x="924254" y="526252"/>
                  <a:pt x="920938" y="527585"/>
                  <a:pt x="917318" y="527585"/>
                </a:cubicBezTo>
                <a:lnTo>
                  <a:pt x="14748" y="527585"/>
                </a:lnTo>
                <a:cubicBezTo>
                  <a:pt x="11128" y="527585"/>
                  <a:pt x="7812" y="526252"/>
                  <a:pt x="5240" y="524044"/>
                </a:cubicBezTo>
                <a:cubicBezTo>
                  <a:pt x="2039" y="521246"/>
                  <a:pt x="0" y="517097"/>
                  <a:pt x="0" y="512453"/>
                </a:cubicBezTo>
                <a:lnTo>
                  <a:pt x="0" y="15132"/>
                </a:lnTo>
                <a:cubicBezTo>
                  <a:pt x="0" y="10469"/>
                  <a:pt x="2039" y="6338"/>
                  <a:pt x="5240" y="3540"/>
                </a:cubicBezTo>
                <a:cubicBezTo>
                  <a:pt x="7812" y="1332"/>
                  <a:pt x="11128" y="0"/>
                  <a:pt x="14748" y="0"/>
                </a:cubicBezTo>
                <a:lnTo>
                  <a:pt x="917318" y="0"/>
                </a:lnTo>
                <a:cubicBezTo>
                  <a:pt x="920938" y="0"/>
                  <a:pt x="924254" y="1332"/>
                  <a:pt x="926807" y="3540"/>
                </a:cubicBezTo>
                <a:cubicBezTo>
                  <a:pt x="930027" y="6338"/>
                  <a:pt x="932066" y="10488"/>
                  <a:pt x="932066" y="1513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7" name="Google Shape;1977;p39"/>
          <p:cNvSpPr/>
          <p:nvPr/>
        </p:nvSpPr>
        <p:spPr>
          <a:xfrm>
            <a:off x="15889719" y="4840151"/>
            <a:ext cx="951100" cy="546618"/>
          </a:xfrm>
          <a:custGeom>
            <a:avLst/>
            <a:gdLst/>
            <a:ahLst/>
            <a:cxnLst/>
            <a:rect l="l" t="t" r="r" b="b"/>
            <a:pathLst>
              <a:path w="951100" h="546618" extrusionOk="0">
                <a:moveTo>
                  <a:pt x="942565" y="5862"/>
                </a:moveTo>
                <a:cubicBezTo>
                  <a:pt x="942012" y="5387"/>
                  <a:pt x="941460" y="4949"/>
                  <a:pt x="940869" y="4530"/>
                </a:cubicBezTo>
                <a:cubicBezTo>
                  <a:pt x="936810" y="1599"/>
                  <a:pt x="931894" y="0"/>
                  <a:pt x="926845" y="0"/>
                </a:cubicBezTo>
                <a:lnTo>
                  <a:pt x="24275" y="0"/>
                </a:lnTo>
                <a:cubicBezTo>
                  <a:pt x="18521" y="0"/>
                  <a:pt x="12938" y="2075"/>
                  <a:pt x="8555" y="5843"/>
                </a:cubicBezTo>
                <a:cubicBezTo>
                  <a:pt x="8555" y="5843"/>
                  <a:pt x="8536" y="5862"/>
                  <a:pt x="8536" y="5862"/>
                </a:cubicBezTo>
                <a:cubicBezTo>
                  <a:pt x="8517" y="5882"/>
                  <a:pt x="8498" y="5882"/>
                  <a:pt x="8498" y="5901"/>
                </a:cubicBezTo>
                <a:cubicBezTo>
                  <a:pt x="3087" y="10602"/>
                  <a:pt x="0" y="17454"/>
                  <a:pt x="0" y="24649"/>
                </a:cubicBezTo>
                <a:lnTo>
                  <a:pt x="0" y="521970"/>
                </a:lnTo>
                <a:cubicBezTo>
                  <a:pt x="0" y="528784"/>
                  <a:pt x="2801" y="535274"/>
                  <a:pt x="7736" y="539976"/>
                </a:cubicBezTo>
                <a:cubicBezTo>
                  <a:pt x="7984" y="540261"/>
                  <a:pt x="8269" y="540528"/>
                  <a:pt x="8555" y="540775"/>
                </a:cubicBezTo>
                <a:cubicBezTo>
                  <a:pt x="12938" y="544544"/>
                  <a:pt x="18521" y="546619"/>
                  <a:pt x="24275" y="546619"/>
                </a:cubicBezTo>
                <a:lnTo>
                  <a:pt x="926845" y="546619"/>
                </a:lnTo>
                <a:cubicBezTo>
                  <a:pt x="927569" y="546619"/>
                  <a:pt x="928293" y="546581"/>
                  <a:pt x="928998" y="546523"/>
                </a:cubicBezTo>
                <a:cubicBezTo>
                  <a:pt x="933990" y="546067"/>
                  <a:pt x="938754" y="544068"/>
                  <a:pt x="942565" y="540756"/>
                </a:cubicBezTo>
                <a:cubicBezTo>
                  <a:pt x="942565" y="540756"/>
                  <a:pt x="942565" y="540756"/>
                  <a:pt x="942565" y="540756"/>
                </a:cubicBezTo>
                <a:cubicBezTo>
                  <a:pt x="942565" y="540756"/>
                  <a:pt x="942565" y="540756"/>
                  <a:pt x="942565" y="540756"/>
                </a:cubicBezTo>
                <a:cubicBezTo>
                  <a:pt x="947995" y="536036"/>
                  <a:pt x="951101" y="529203"/>
                  <a:pt x="951101" y="521970"/>
                </a:cubicBezTo>
                <a:lnTo>
                  <a:pt x="951101" y="24649"/>
                </a:lnTo>
                <a:cubicBezTo>
                  <a:pt x="951120" y="17435"/>
                  <a:pt x="948014" y="10583"/>
                  <a:pt x="942565" y="5862"/>
                </a:cubicBezTo>
                <a:close/>
                <a:moveTo>
                  <a:pt x="910478" y="19034"/>
                </a:moveTo>
                <a:lnTo>
                  <a:pt x="483344" y="307475"/>
                </a:lnTo>
                <a:cubicBezTo>
                  <a:pt x="478618" y="310673"/>
                  <a:pt x="472502" y="310673"/>
                  <a:pt x="467776" y="307475"/>
                </a:cubicBezTo>
                <a:lnTo>
                  <a:pt x="405374" y="265334"/>
                </a:lnTo>
                <a:cubicBezTo>
                  <a:pt x="405374" y="265334"/>
                  <a:pt x="405374" y="265334"/>
                  <a:pt x="405374" y="265334"/>
                </a:cubicBezTo>
                <a:lnTo>
                  <a:pt x="40623" y="19034"/>
                </a:lnTo>
                <a:lnTo>
                  <a:pt x="910478" y="19034"/>
                </a:lnTo>
                <a:close/>
                <a:moveTo>
                  <a:pt x="19054" y="519172"/>
                </a:moveTo>
                <a:lnTo>
                  <a:pt x="19054" y="27447"/>
                </a:lnTo>
                <a:lnTo>
                  <a:pt x="383157" y="273309"/>
                </a:lnTo>
                <a:lnTo>
                  <a:pt x="19054" y="519172"/>
                </a:lnTo>
                <a:close/>
                <a:moveTo>
                  <a:pt x="40623" y="527585"/>
                </a:moveTo>
                <a:lnTo>
                  <a:pt x="400173" y="284806"/>
                </a:lnTo>
                <a:lnTo>
                  <a:pt x="457106" y="323255"/>
                </a:lnTo>
                <a:cubicBezTo>
                  <a:pt x="462708" y="327042"/>
                  <a:pt x="469129" y="328927"/>
                  <a:pt x="475569" y="328927"/>
                </a:cubicBezTo>
                <a:cubicBezTo>
                  <a:pt x="481991" y="328927"/>
                  <a:pt x="488412" y="327023"/>
                  <a:pt x="494014" y="323255"/>
                </a:cubicBezTo>
                <a:lnTo>
                  <a:pt x="550947" y="284806"/>
                </a:lnTo>
                <a:lnTo>
                  <a:pt x="910478" y="527604"/>
                </a:lnTo>
                <a:lnTo>
                  <a:pt x="40623" y="527604"/>
                </a:lnTo>
                <a:close/>
                <a:moveTo>
                  <a:pt x="932066" y="519191"/>
                </a:moveTo>
                <a:lnTo>
                  <a:pt x="567962" y="273309"/>
                </a:lnTo>
                <a:lnTo>
                  <a:pt x="932066" y="27428"/>
                </a:lnTo>
                <a:lnTo>
                  <a:pt x="932066" y="519191"/>
                </a:ln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8" name="Google Shape;1978;p39"/>
          <p:cNvSpPr/>
          <p:nvPr/>
        </p:nvSpPr>
        <p:spPr>
          <a:xfrm>
            <a:off x="8894442" y="6218388"/>
            <a:ext cx="584429" cy="809053"/>
          </a:xfrm>
          <a:custGeom>
            <a:avLst/>
            <a:gdLst/>
            <a:ahLst/>
            <a:cxnLst/>
            <a:rect l="l" t="t" r="r" b="b"/>
            <a:pathLst>
              <a:path w="584429" h="809053" extrusionOk="0">
                <a:moveTo>
                  <a:pt x="584429" y="43603"/>
                </a:moveTo>
                <a:lnTo>
                  <a:pt x="584429" y="347023"/>
                </a:lnTo>
                <a:cubicBezTo>
                  <a:pt x="584429" y="355668"/>
                  <a:pt x="575855" y="361783"/>
                  <a:pt x="567743" y="358808"/>
                </a:cubicBezTo>
                <a:cubicBezTo>
                  <a:pt x="396938" y="296098"/>
                  <a:pt x="226133" y="442378"/>
                  <a:pt x="55327" y="365618"/>
                </a:cubicBezTo>
                <a:lnTo>
                  <a:pt x="55327" y="787550"/>
                </a:lnTo>
                <a:cubicBezTo>
                  <a:pt x="55327" y="799434"/>
                  <a:pt x="45696" y="809054"/>
                  <a:pt x="33834" y="809054"/>
                </a:cubicBezTo>
                <a:lnTo>
                  <a:pt x="21493" y="809054"/>
                </a:lnTo>
                <a:cubicBezTo>
                  <a:pt x="9615" y="809054"/>
                  <a:pt x="0" y="799417"/>
                  <a:pt x="0" y="787550"/>
                </a:cubicBezTo>
                <a:lnTo>
                  <a:pt x="0" y="21504"/>
                </a:lnTo>
                <a:cubicBezTo>
                  <a:pt x="0" y="9636"/>
                  <a:pt x="9631" y="0"/>
                  <a:pt x="21493" y="0"/>
                </a:cubicBezTo>
                <a:lnTo>
                  <a:pt x="33834" y="0"/>
                </a:lnTo>
                <a:cubicBezTo>
                  <a:pt x="45712" y="0"/>
                  <a:pt x="55327" y="9636"/>
                  <a:pt x="55327" y="21504"/>
                </a:cubicBezTo>
                <a:lnTo>
                  <a:pt x="55327" y="35339"/>
                </a:lnTo>
                <a:cubicBezTo>
                  <a:pt x="229106" y="113437"/>
                  <a:pt x="402869" y="-39322"/>
                  <a:pt x="576648" y="32000"/>
                </a:cubicBezTo>
                <a:cubicBezTo>
                  <a:pt x="581356" y="33934"/>
                  <a:pt x="584429" y="38529"/>
                  <a:pt x="584429" y="4360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9" name="Google Shape;1979;p39"/>
          <p:cNvSpPr/>
          <p:nvPr/>
        </p:nvSpPr>
        <p:spPr>
          <a:xfrm>
            <a:off x="8886182" y="6210124"/>
            <a:ext cx="600949" cy="825582"/>
          </a:xfrm>
          <a:custGeom>
            <a:avLst/>
            <a:gdLst/>
            <a:ahLst/>
            <a:cxnLst/>
            <a:rect l="l" t="t" r="r" b="b"/>
            <a:pathLst>
              <a:path w="600949" h="825582" extrusionOk="0">
                <a:moveTo>
                  <a:pt x="588047" y="32628"/>
                </a:moveTo>
                <a:cubicBezTo>
                  <a:pt x="500059" y="-3488"/>
                  <a:pt x="411740" y="16364"/>
                  <a:pt x="326329" y="35554"/>
                </a:cubicBezTo>
                <a:cubicBezTo>
                  <a:pt x="238721" y="55239"/>
                  <a:pt x="155854" y="73818"/>
                  <a:pt x="71864" y="38165"/>
                </a:cubicBezTo>
                <a:lnTo>
                  <a:pt x="71864" y="29768"/>
                </a:lnTo>
                <a:cubicBezTo>
                  <a:pt x="71864" y="13355"/>
                  <a:pt x="58516" y="0"/>
                  <a:pt x="42094" y="0"/>
                </a:cubicBezTo>
                <a:lnTo>
                  <a:pt x="29753" y="0"/>
                </a:lnTo>
                <a:cubicBezTo>
                  <a:pt x="13349" y="0"/>
                  <a:pt x="0" y="13355"/>
                  <a:pt x="0" y="29768"/>
                </a:cubicBezTo>
                <a:lnTo>
                  <a:pt x="0" y="795814"/>
                </a:lnTo>
                <a:cubicBezTo>
                  <a:pt x="0" y="812227"/>
                  <a:pt x="13349" y="825582"/>
                  <a:pt x="29753" y="825582"/>
                </a:cubicBezTo>
                <a:lnTo>
                  <a:pt x="42094" y="825582"/>
                </a:lnTo>
                <a:cubicBezTo>
                  <a:pt x="58499" y="825582"/>
                  <a:pt x="71848" y="812227"/>
                  <a:pt x="71848" y="795814"/>
                </a:cubicBezTo>
                <a:lnTo>
                  <a:pt x="71848" y="386295"/>
                </a:lnTo>
                <a:cubicBezTo>
                  <a:pt x="106392" y="399866"/>
                  <a:pt x="140969" y="404973"/>
                  <a:pt x="175398" y="404973"/>
                </a:cubicBezTo>
                <a:cubicBezTo>
                  <a:pt x="227487" y="404973"/>
                  <a:pt x="279213" y="393353"/>
                  <a:pt x="329947" y="381948"/>
                </a:cubicBezTo>
                <a:cubicBezTo>
                  <a:pt x="413706" y="363122"/>
                  <a:pt x="492823" y="345354"/>
                  <a:pt x="573162" y="374841"/>
                </a:cubicBezTo>
                <a:cubicBezTo>
                  <a:pt x="579456" y="377155"/>
                  <a:pt x="586511" y="376229"/>
                  <a:pt x="592045" y="372378"/>
                </a:cubicBezTo>
                <a:cubicBezTo>
                  <a:pt x="597629" y="368477"/>
                  <a:pt x="600950" y="362097"/>
                  <a:pt x="600950" y="355304"/>
                </a:cubicBezTo>
                <a:lnTo>
                  <a:pt x="600950" y="51867"/>
                </a:lnTo>
                <a:cubicBezTo>
                  <a:pt x="600950" y="43388"/>
                  <a:pt x="595894" y="35835"/>
                  <a:pt x="588047" y="32628"/>
                </a:cubicBezTo>
                <a:close/>
                <a:moveTo>
                  <a:pt x="55344" y="795831"/>
                </a:moveTo>
                <a:cubicBezTo>
                  <a:pt x="55344" y="803136"/>
                  <a:pt x="49413" y="809070"/>
                  <a:pt x="42111" y="809070"/>
                </a:cubicBezTo>
                <a:lnTo>
                  <a:pt x="29770" y="809070"/>
                </a:lnTo>
                <a:cubicBezTo>
                  <a:pt x="22468" y="809070"/>
                  <a:pt x="16537" y="803136"/>
                  <a:pt x="16537" y="795831"/>
                </a:cubicBezTo>
                <a:lnTo>
                  <a:pt x="16537" y="29768"/>
                </a:lnTo>
                <a:cubicBezTo>
                  <a:pt x="16537" y="22463"/>
                  <a:pt x="22468" y="16529"/>
                  <a:pt x="29770" y="16529"/>
                </a:cubicBezTo>
                <a:lnTo>
                  <a:pt x="42111" y="16529"/>
                </a:lnTo>
                <a:cubicBezTo>
                  <a:pt x="49413" y="16529"/>
                  <a:pt x="55344" y="22463"/>
                  <a:pt x="55344" y="29768"/>
                </a:cubicBezTo>
                <a:lnTo>
                  <a:pt x="55344" y="43603"/>
                </a:lnTo>
                <a:lnTo>
                  <a:pt x="55344" y="373882"/>
                </a:lnTo>
                <a:lnTo>
                  <a:pt x="55344" y="795831"/>
                </a:lnTo>
                <a:close/>
                <a:moveTo>
                  <a:pt x="584429" y="355304"/>
                </a:moveTo>
                <a:cubicBezTo>
                  <a:pt x="584429" y="357320"/>
                  <a:pt x="583140" y="358444"/>
                  <a:pt x="582579" y="358825"/>
                </a:cubicBezTo>
                <a:cubicBezTo>
                  <a:pt x="581918" y="359287"/>
                  <a:pt x="580563" y="359949"/>
                  <a:pt x="578845" y="359337"/>
                </a:cubicBezTo>
                <a:cubicBezTo>
                  <a:pt x="493930" y="328164"/>
                  <a:pt x="408717" y="347320"/>
                  <a:pt x="326313" y="365833"/>
                </a:cubicBezTo>
                <a:cubicBezTo>
                  <a:pt x="238721" y="385519"/>
                  <a:pt x="155854" y="404130"/>
                  <a:pt x="71864" y="368477"/>
                </a:cubicBezTo>
                <a:lnTo>
                  <a:pt x="71864" y="56049"/>
                </a:lnTo>
                <a:cubicBezTo>
                  <a:pt x="106425" y="69619"/>
                  <a:pt x="140986" y="74694"/>
                  <a:pt x="175415" y="74694"/>
                </a:cubicBezTo>
                <a:cubicBezTo>
                  <a:pt x="227504" y="74694"/>
                  <a:pt x="279229" y="63074"/>
                  <a:pt x="329964" y="51669"/>
                </a:cubicBezTo>
                <a:cubicBezTo>
                  <a:pt x="416696" y="32182"/>
                  <a:pt x="498605" y="13769"/>
                  <a:pt x="581786" y="47901"/>
                </a:cubicBezTo>
                <a:cubicBezTo>
                  <a:pt x="583405" y="48562"/>
                  <a:pt x="584446" y="50115"/>
                  <a:pt x="584446" y="51851"/>
                </a:cubicBezTo>
                <a:lnTo>
                  <a:pt x="584446" y="355304"/>
                </a:ln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0" name="Google Shape;1980;p39"/>
          <p:cNvSpPr/>
          <p:nvPr/>
        </p:nvSpPr>
        <p:spPr>
          <a:xfrm>
            <a:off x="10098389" y="6227896"/>
            <a:ext cx="468372" cy="807682"/>
          </a:xfrm>
          <a:custGeom>
            <a:avLst/>
            <a:gdLst/>
            <a:ahLst/>
            <a:cxnLst/>
            <a:rect l="l" t="t" r="r" b="b"/>
            <a:pathLst>
              <a:path w="468372" h="807682" extrusionOk="0">
                <a:moveTo>
                  <a:pt x="370105" y="722449"/>
                </a:moveTo>
                <a:lnTo>
                  <a:pt x="370105" y="789851"/>
                </a:lnTo>
                <a:cubicBezTo>
                  <a:pt x="370105" y="799699"/>
                  <a:pt x="362120" y="807683"/>
                  <a:pt x="352270" y="807683"/>
                </a:cubicBezTo>
                <a:lnTo>
                  <a:pt x="116103" y="807683"/>
                </a:lnTo>
                <a:cubicBezTo>
                  <a:pt x="106253" y="807683"/>
                  <a:pt x="98268" y="799699"/>
                  <a:pt x="98268" y="789851"/>
                </a:cubicBezTo>
                <a:lnTo>
                  <a:pt x="98268" y="722449"/>
                </a:lnTo>
                <a:cubicBezTo>
                  <a:pt x="98268" y="712601"/>
                  <a:pt x="106253" y="704617"/>
                  <a:pt x="116103" y="704617"/>
                </a:cubicBezTo>
                <a:lnTo>
                  <a:pt x="352286" y="704617"/>
                </a:lnTo>
                <a:cubicBezTo>
                  <a:pt x="362120" y="704601"/>
                  <a:pt x="370105" y="712585"/>
                  <a:pt x="370105" y="722449"/>
                </a:cubicBezTo>
                <a:close/>
                <a:moveTo>
                  <a:pt x="457698" y="0"/>
                </a:moveTo>
                <a:lnTo>
                  <a:pt x="10675" y="0"/>
                </a:lnTo>
                <a:cubicBezTo>
                  <a:pt x="4768" y="0"/>
                  <a:pt x="0" y="4784"/>
                  <a:pt x="0" y="10673"/>
                </a:cubicBezTo>
                <a:lnTo>
                  <a:pt x="0" y="314690"/>
                </a:lnTo>
                <a:cubicBezTo>
                  <a:pt x="0" y="424816"/>
                  <a:pt x="76044" y="517176"/>
                  <a:pt x="178502" y="542150"/>
                </a:cubicBezTo>
                <a:lnTo>
                  <a:pt x="178387" y="542150"/>
                </a:lnTo>
                <a:lnTo>
                  <a:pt x="156130" y="704601"/>
                </a:lnTo>
                <a:lnTo>
                  <a:pt x="312243" y="704601"/>
                </a:lnTo>
                <a:lnTo>
                  <a:pt x="289986" y="542150"/>
                </a:lnTo>
                <a:lnTo>
                  <a:pt x="289871" y="542150"/>
                </a:lnTo>
                <a:cubicBezTo>
                  <a:pt x="392329" y="517159"/>
                  <a:pt x="468373" y="424816"/>
                  <a:pt x="468373" y="314690"/>
                </a:cubicBezTo>
                <a:lnTo>
                  <a:pt x="468373" y="10673"/>
                </a:lnTo>
                <a:cubicBezTo>
                  <a:pt x="468373" y="4784"/>
                  <a:pt x="463588" y="0"/>
                  <a:pt x="45769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1" name="Google Shape;1981;p39"/>
          <p:cNvSpPr/>
          <p:nvPr/>
        </p:nvSpPr>
        <p:spPr>
          <a:xfrm>
            <a:off x="9945903" y="6219649"/>
            <a:ext cx="773395" cy="824178"/>
          </a:xfrm>
          <a:custGeom>
            <a:avLst/>
            <a:gdLst/>
            <a:ahLst/>
            <a:cxnLst/>
            <a:rect l="l" t="t" r="r" b="b"/>
            <a:pathLst>
              <a:path w="773395" h="824178" extrusionOk="0">
                <a:moveTo>
                  <a:pt x="748809" y="134771"/>
                </a:moveTo>
                <a:lnTo>
                  <a:pt x="629109" y="134771"/>
                </a:lnTo>
                <a:lnTo>
                  <a:pt x="629109" y="18921"/>
                </a:lnTo>
                <a:cubicBezTo>
                  <a:pt x="629109" y="8495"/>
                  <a:pt x="620612" y="0"/>
                  <a:pt x="610184" y="0"/>
                </a:cubicBezTo>
                <a:lnTo>
                  <a:pt x="163161" y="0"/>
                </a:lnTo>
                <a:cubicBezTo>
                  <a:pt x="152717" y="0"/>
                  <a:pt x="144237" y="8495"/>
                  <a:pt x="144237" y="18921"/>
                </a:cubicBezTo>
                <a:lnTo>
                  <a:pt x="144237" y="134771"/>
                </a:lnTo>
                <a:lnTo>
                  <a:pt x="24520" y="134771"/>
                </a:lnTo>
                <a:cubicBezTo>
                  <a:pt x="11024" y="134771"/>
                  <a:pt x="36" y="145757"/>
                  <a:pt x="3" y="159267"/>
                </a:cubicBezTo>
                <a:cubicBezTo>
                  <a:pt x="-360" y="352218"/>
                  <a:pt x="35344" y="469899"/>
                  <a:pt x="106124" y="509076"/>
                </a:cubicBezTo>
                <a:cubicBezTo>
                  <a:pt x="124570" y="519287"/>
                  <a:pt x="143164" y="522883"/>
                  <a:pt x="160191" y="522883"/>
                </a:cubicBezTo>
                <a:cubicBezTo>
                  <a:pt x="191160" y="522883"/>
                  <a:pt x="216931" y="511006"/>
                  <a:pt x="227309" y="505447"/>
                </a:cubicBezTo>
                <a:cubicBezTo>
                  <a:pt x="254219" y="528970"/>
                  <a:pt x="286359" y="546654"/>
                  <a:pt x="321733" y="556502"/>
                </a:cubicBezTo>
                <a:lnTo>
                  <a:pt x="301439" y="704617"/>
                </a:lnTo>
                <a:lnTo>
                  <a:pt x="268606" y="704617"/>
                </a:lnTo>
                <a:cubicBezTo>
                  <a:pt x="254219" y="704617"/>
                  <a:pt x="242521" y="716313"/>
                  <a:pt x="242521" y="730697"/>
                </a:cubicBezTo>
                <a:lnTo>
                  <a:pt x="242521" y="798099"/>
                </a:lnTo>
                <a:cubicBezTo>
                  <a:pt x="242521" y="812483"/>
                  <a:pt x="254219" y="824179"/>
                  <a:pt x="268606" y="824179"/>
                </a:cubicBezTo>
                <a:lnTo>
                  <a:pt x="504789" y="824179"/>
                </a:lnTo>
                <a:cubicBezTo>
                  <a:pt x="519176" y="824179"/>
                  <a:pt x="530874" y="812483"/>
                  <a:pt x="530874" y="798099"/>
                </a:cubicBezTo>
                <a:lnTo>
                  <a:pt x="530874" y="730697"/>
                </a:lnTo>
                <a:cubicBezTo>
                  <a:pt x="530874" y="716313"/>
                  <a:pt x="519176" y="704617"/>
                  <a:pt x="504789" y="704617"/>
                </a:cubicBezTo>
                <a:lnTo>
                  <a:pt x="471956" y="704617"/>
                </a:lnTo>
                <a:lnTo>
                  <a:pt x="451662" y="556502"/>
                </a:lnTo>
                <a:cubicBezTo>
                  <a:pt x="487036" y="546654"/>
                  <a:pt x="519176" y="528970"/>
                  <a:pt x="546086" y="505447"/>
                </a:cubicBezTo>
                <a:cubicBezTo>
                  <a:pt x="556464" y="511006"/>
                  <a:pt x="582235" y="522883"/>
                  <a:pt x="613204" y="522883"/>
                </a:cubicBezTo>
                <a:cubicBezTo>
                  <a:pt x="630231" y="522883"/>
                  <a:pt x="648809" y="519287"/>
                  <a:pt x="667271" y="509076"/>
                </a:cubicBezTo>
                <a:cubicBezTo>
                  <a:pt x="738051" y="469915"/>
                  <a:pt x="773755" y="352218"/>
                  <a:pt x="773392" y="159267"/>
                </a:cubicBezTo>
                <a:cubicBezTo>
                  <a:pt x="773310" y="145757"/>
                  <a:pt x="762305" y="134771"/>
                  <a:pt x="748809" y="134771"/>
                </a:cubicBezTo>
                <a:close/>
                <a:moveTo>
                  <a:pt x="514342" y="730697"/>
                </a:moveTo>
                <a:lnTo>
                  <a:pt x="514342" y="798099"/>
                </a:lnTo>
                <a:cubicBezTo>
                  <a:pt x="514342" y="803394"/>
                  <a:pt x="510036" y="807683"/>
                  <a:pt x="504756" y="807683"/>
                </a:cubicBezTo>
                <a:lnTo>
                  <a:pt x="268590" y="807683"/>
                </a:lnTo>
                <a:cubicBezTo>
                  <a:pt x="263293" y="807683"/>
                  <a:pt x="259004" y="803377"/>
                  <a:pt x="259004" y="798099"/>
                </a:cubicBezTo>
                <a:lnTo>
                  <a:pt x="259004" y="730697"/>
                </a:lnTo>
                <a:cubicBezTo>
                  <a:pt x="259004" y="725402"/>
                  <a:pt x="263310" y="721113"/>
                  <a:pt x="268590" y="721113"/>
                </a:cubicBezTo>
                <a:lnTo>
                  <a:pt x="504772" y="721113"/>
                </a:lnTo>
                <a:cubicBezTo>
                  <a:pt x="510052" y="721097"/>
                  <a:pt x="514342" y="725402"/>
                  <a:pt x="514342" y="730697"/>
                </a:cubicBezTo>
                <a:close/>
                <a:moveTo>
                  <a:pt x="163161" y="16496"/>
                </a:moveTo>
                <a:lnTo>
                  <a:pt x="610184" y="16496"/>
                </a:lnTo>
                <a:cubicBezTo>
                  <a:pt x="611521" y="16496"/>
                  <a:pt x="612610" y="17585"/>
                  <a:pt x="612610" y="18921"/>
                </a:cubicBezTo>
                <a:lnTo>
                  <a:pt x="612610" y="142969"/>
                </a:lnTo>
                <a:cubicBezTo>
                  <a:pt x="612610" y="142985"/>
                  <a:pt x="612610" y="142985"/>
                  <a:pt x="612610" y="143002"/>
                </a:cubicBezTo>
                <a:cubicBezTo>
                  <a:pt x="612610" y="143018"/>
                  <a:pt x="612610" y="143018"/>
                  <a:pt x="612610" y="143035"/>
                </a:cubicBezTo>
                <a:lnTo>
                  <a:pt x="612610" y="322938"/>
                </a:lnTo>
                <a:cubicBezTo>
                  <a:pt x="612610" y="447498"/>
                  <a:pt x="511257" y="548831"/>
                  <a:pt x="386673" y="548831"/>
                </a:cubicBezTo>
                <a:cubicBezTo>
                  <a:pt x="262089" y="548831"/>
                  <a:pt x="160736" y="447498"/>
                  <a:pt x="160736" y="322938"/>
                </a:cubicBezTo>
                <a:lnTo>
                  <a:pt x="160736" y="143051"/>
                </a:lnTo>
                <a:cubicBezTo>
                  <a:pt x="160736" y="143035"/>
                  <a:pt x="160736" y="143035"/>
                  <a:pt x="160736" y="143018"/>
                </a:cubicBezTo>
                <a:cubicBezTo>
                  <a:pt x="160736" y="143002"/>
                  <a:pt x="160736" y="143002"/>
                  <a:pt x="160736" y="142985"/>
                </a:cubicBezTo>
                <a:lnTo>
                  <a:pt x="160736" y="18937"/>
                </a:lnTo>
                <a:cubicBezTo>
                  <a:pt x="160736" y="17585"/>
                  <a:pt x="161825" y="16496"/>
                  <a:pt x="163161" y="16496"/>
                </a:cubicBezTo>
                <a:close/>
                <a:moveTo>
                  <a:pt x="113978" y="494560"/>
                </a:moveTo>
                <a:cubicBezTo>
                  <a:pt x="32984" y="449576"/>
                  <a:pt x="16271" y="287406"/>
                  <a:pt x="16502" y="159300"/>
                </a:cubicBezTo>
                <a:cubicBezTo>
                  <a:pt x="16502" y="154862"/>
                  <a:pt x="20115" y="151266"/>
                  <a:pt x="24520" y="151266"/>
                </a:cubicBezTo>
                <a:lnTo>
                  <a:pt x="144220" y="151266"/>
                </a:lnTo>
                <a:lnTo>
                  <a:pt x="144220" y="322954"/>
                </a:lnTo>
                <a:cubicBezTo>
                  <a:pt x="144220" y="389333"/>
                  <a:pt x="171048" y="449560"/>
                  <a:pt x="214423" y="493372"/>
                </a:cubicBezTo>
                <a:cubicBezTo>
                  <a:pt x="196456" y="501802"/>
                  <a:pt x="154004" y="516796"/>
                  <a:pt x="113978" y="494560"/>
                </a:cubicBezTo>
                <a:close/>
                <a:moveTo>
                  <a:pt x="455276" y="704601"/>
                </a:moveTo>
                <a:lnTo>
                  <a:pt x="318070" y="704601"/>
                </a:lnTo>
                <a:lnTo>
                  <a:pt x="337836" y="560395"/>
                </a:lnTo>
                <a:cubicBezTo>
                  <a:pt x="353609" y="563628"/>
                  <a:pt x="369959" y="565343"/>
                  <a:pt x="386673" y="565343"/>
                </a:cubicBezTo>
                <a:cubicBezTo>
                  <a:pt x="403403" y="565343"/>
                  <a:pt x="419737" y="563644"/>
                  <a:pt x="435510" y="560395"/>
                </a:cubicBezTo>
                <a:lnTo>
                  <a:pt x="455276" y="704601"/>
                </a:lnTo>
                <a:close/>
                <a:moveTo>
                  <a:pt x="659368" y="494560"/>
                </a:moveTo>
                <a:cubicBezTo>
                  <a:pt x="643908" y="503154"/>
                  <a:pt x="628086" y="506173"/>
                  <a:pt x="613435" y="506173"/>
                </a:cubicBezTo>
                <a:cubicBezTo>
                  <a:pt x="590188" y="506173"/>
                  <a:pt x="569943" y="498519"/>
                  <a:pt x="558889" y="493356"/>
                </a:cubicBezTo>
                <a:cubicBezTo>
                  <a:pt x="602265" y="449543"/>
                  <a:pt x="629109" y="389317"/>
                  <a:pt x="629109" y="322938"/>
                </a:cubicBezTo>
                <a:lnTo>
                  <a:pt x="629109" y="151266"/>
                </a:lnTo>
                <a:lnTo>
                  <a:pt x="748809" y="151266"/>
                </a:lnTo>
                <a:cubicBezTo>
                  <a:pt x="753231" y="151266"/>
                  <a:pt x="756827" y="154879"/>
                  <a:pt x="756827" y="159300"/>
                </a:cubicBezTo>
                <a:cubicBezTo>
                  <a:pt x="757075" y="287406"/>
                  <a:pt x="740361" y="449576"/>
                  <a:pt x="659368" y="494560"/>
                </a:cubicBezTo>
                <a:close/>
                <a:moveTo>
                  <a:pt x="338826" y="764398"/>
                </a:moveTo>
                <a:cubicBezTo>
                  <a:pt x="338826" y="759845"/>
                  <a:pt x="342522" y="756150"/>
                  <a:pt x="347075" y="756150"/>
                </a:cubicBezTo>
                <a:lnTo>
                  <a:pt x="426270" y="756150"/>
                </a:lnTo>
                <a:cubicBezTo>
                  <a:pt x="430824" y="756150"/>
                  <a:pt x="434520" y="759845"/>
                  <a:pt x="434520" y="764398"/>
                </a:cubicBezTo>
                <a:cubicBezTo>
                  <a:pt x="434520" y="768951"/>
                  <a:pt x="430824" y="772646"/>
                  <a:pt x="426270" y="772646"/>
                </a:cubicBezTo>
                <a:lnTo>
                  <a:pt x="347075" y="772646"/>
                </a:lnTo>
                <a:cubicBezTo>
                  <a:pt x="342522" y="772646"/>
                  <a:pt x="338826" y="768951"/>
                  <a:pt x="338826" y="764398"/>
                </a:cubicBezTo>
                <a:close/>
                <a:moveTo>
                  <a:pt x="319423" y="284882"/>
                </a:moveTo>
                <a:lnTo>
                  <a:pt x="307709" y="353208"/>
                </a:lnTo>
                <a:cubicBezTo>
                  <a:pt x="306917" y="357793"/>
                  <a:pt x="308765" y="362330"/>
                  <a:pt x="312526" y="365068"/>
                </a:cubicBezTo>
                <a:cubicBezTo>
                  <a:pt x="314655" y="366619"/>
                  <a:pt x="317146" y="367394"/>
                  <a:pt x="319637" y="367394"/>
                </a:cubicBezTo>
                <a:cubicBezTo>
                  <a:pt x="321568" y="367394"/>
                  <a:pt x="323498" y="366932"/>
                  <a:pt x="325297" y="365992"/>
                </a:cubicBezTo>
                <a:lnTo>
                  <a:pt x="386656" y="333743"/>
                </a:lnTo>
                <a:lnTo>
                  <a:pt x="448016" y="365992"/>
                </a:lnTo>
                <a:cubicBezTo>
                  <a:pt x="452124" y="368153"/>
                  <a:pt x="457024" y="367806"/>
                  <a:pt x="460786" y="365068"/>
                </a:cubicBezTo>
                <a:cubicBezTo>
                  <a:pt x="464548" y="362330"/>
                  <a:pt x="466396" y="357793"/>
                  <a:pt x="465604" y="353208"/>
                </a:cubicBezTo>
                <a:lnTo>
                  <a:pt x="453890" y="284882"/>
                </a:lnTo>
                <a:lnTo>
                  <a:pt x="503535" y="236500"/>
                </a:lnTo>
                <a:cubicBezTo>
                  <a:pt x="506868" y="233250"/>
                  <a:pt x="508039" y="228500"/>
                  <a:pt x="506604" y="224079"/>
                </a:cubicBezTo>
                <a:cubicBezTo>
                  <a:pt x="505168" y="219658"/>
                  <a:pt x="501423" y="216491"/>
                  <a:pt x="496820" y="215831"/>
                </a:cubicBezTo>
                <a:lnTo>
                  <a:pt x="428217" y="205867"/>
                </a:lnTo>
                <a:lnTo>
                  <a:pt x="397529" y="143711"/>
                </a:lnTo>
                <a:cubicBezTo>
                  <a:pt x="397529" y="143711"/>
                  <a:pt x="397529" y="143711"/>
                  <a:pt x="397529" y="143711"/>
                </a:cubicBezTo>
                <a:cubicBezTo>
                  <a:pt x="395467" y="139538"/>
                  <a:pt x="391309" y="136948"/>
                  <a:pt x="386656" y="136948"/>
                </a:cubicBezTo>
                <a:cubicBezTo>
                  <a:pt x="382004" y="136948"/>
                  <a:pt x="377846" y="139538"/>
                  <a:pt x="375783" y="143711"/>
                </a:cubicBezTo>
                <a:lnTo>
                  <a:pt x="345095" y="205867"/>
                </a:lnTo>
                <a:lnTo>
                  <a:pt x="276476" y="215831"/>
                </a:lnTo>
                <a:cubicBezTo>
                  <a:pt x="271873" y="216507"/>
                  <a:pt x="268128" y="219658"/>
                  <a:pt x="266692" y="224079"/>
                </a:cubicBezTo>
                <a:cubicBezTo>
                  <a:pt x="265257" y="228500"/>
                  <a:pt x="266428" y="233267"/>
                  <a:pt x="269761" y="236500"/>
                </a:cubicBezTo>
                <a:lnTo>
                  <a:pt x="319423" y="284882"/>
                </a:lnTo>
                <a:close/>
                <a:moveTo>
                  <a:pt x="351777" y="221555"/>
                </a:moveTo>
                <a:cubicBezTo>
                  <a:pt x="354467" y="221159"/>
                  <a:pt x="356793" y="219476"/>
                  <a:pt x="357998" y="217035"/>
                </a:cubicBezTo>
                <a:lnTo>
                  <a:pt x="386673" y="158937"/>
                </a:lnTo>
                <a:lnTo>
                  <a:pt x="415348" y="217035"/>
                </a:lnTo>
                <a:cubicBezTo>
                  <a:pt x="416552" y="219476"/>
                  <a:pt x="418879" y="221159"/>
                  <a:pt x="421552" y="221555"/>
                </a:cubicBezTo>
                <a:lnTo>
                  <a:pt x="485683" y="230875"/>
                </a:lnTo>
                <a:lnTo>
                  <a:pt x="439271" y="276106"/>
                </a:lnTo>
                <a:cubicBezTo>
                  <a:pt x="437325" y="278003"/>
                  <a:pt x="436434" y="280725"/>
                  <a:pt x="436896" y="283414"/>
                </a:cubicBezTo>
                <a:lnTo>
                  <a:pt x="447851" y="347269"/>
                </a:lnTo>
                <a:lnTo>
                  <a:pt x="390484" y="317115"/>
                </a:lnTo>
                <a:cubicBezTo>
                  <a:pt x="388075" y="315845"/>
                  <a:pt x="385204" y="315845"/>
                  <a:pt x="382812" y="317115"/>
                </a:cubicBezTo>
                <a:lnTo>
                  <a:pt x="325445" y="347269"/>
                </a:lnTo>
                <a:lnTo>
                  <a:pt x="336400" y="283414"/>
                </a:lnTo>
                <a:cubicBezTo>
                  <a:pt x="336862" y="280742"/>
                  <a:pt x="335971" y="278003"/>
                  <a:pt x="334025" y="276106"/>
                </a:cubicBezTo>
                <a:lnTo>
                  <a:pt x="287613" y="230875"/>
                </a:lnTo>
                <a:lnTo>
                  <a:pt x="351777" y="221555"/>
                </a:ln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2" name="Google Shape;1982;p39"/>
          <p:cNvSpPr/>
          <p:nvPr/>
        </p:nvSpPr>
        <p:spPr>
          <a:xfrm>
            <a:off x="11185290" y="6279480"/>
            <a:ext cx="510975" cy="704925"/>
          </a:xfrm>
          <a:custGeom>
            <a:avLst/>
            <a:gdLst/>
            <a:ahLst/>
            <a:cxnLst/>
            <a:rect l="l" t="t" r="r" b="b"/>
            <a:pathLst>
              <a:path w="510975" h="704925" extrusionOk="0">
                <a:moveTo>
                  <a:pt x="510975" y="704925"/>
                </a:moveTo>
                <a:lnTo>
                  <a:pt x="0" y="704925"/>
                </a:lnTo>
                <a:lnTo>
                  <a:pt x="0" y="0"/>
                </a:lnTo>
                <a:lnTo>
                  <a:pt x="361936" y="0"/>
                </a:lnTo>
                <a:cubicBezTo>
                  <a:pt x="420145" y="58137"/>
                  <a:pt x="452780" y="90731"/>
                  <a:pt x="510975" y="148854"/>
                </a:cubicBezTo>
                <a:lnTo>
                  <a:pt x="510975" y="70492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3" name="Google Shape;1983;p39"/>
          <p:cNvSpPr/>
          <p:nvPr/>
        </p:nvSpPr>
        <p:spPr>
          <a:xfrm>
            <a:off x="11178086" y="6272299"/>
            <a:ext cx="525383" cy="719301"/>
          </a:xfrm>
          <a:custGeom>
            <a:avLst/>
            <a:gdLst/>
            <a:ahLst/>
            <a:cxnLst/>
            <a:rect l="l" t="t" r="r" b="b"/>
            <a:pathLst>
              <a:path w="525383" h="719301" extrusionOk="0">
                <a:moveTo>
                  <a:pt x="525239" y="154624"/>
                </a:moveTo>
                <a:cubicBezTo>
                  <a:pt x="525182" y="154336"/>
                  <a:pt x="525081" y="154063"/>
                  <a:pt x="524980" y="153775"/>
                </a:cubicBezTo>
                <a:cubicBezTo>
                  <a:pt x="524922" y="153617"/>
                  <a:pt x="524893" y="153444"/>
                  <a:pt x="524821" y="153272"/>
                </a:cubicBezTo>
                <a:cubicBezTo>
                  <a:pt x="524692" y="152969"/>
                  <a:pt x="524519" y="152682"/>
                  <a:pt x="524360" y="152394"/>
                </a:cubicBezTo>
                <a:cubicBezTo>
                  <a:pt x="524288" y="152279"/>
                  <a:pt x="524245" y="152149"/>
                  <a:pt x="524159" y="152034"/>
                </a:cubicBezTo>
                <a:cubicBezTo>
                  <a:pt x="523899" y="151645"/>
                  <a:pt x="523597" y="151286"/>
                  <a:pt x="523265" y="150940"/>
                </a:cubicBezTo>
                <a:lnTo>
                  <a:pt x="374241" y="2101"/>
                </a:lnTo>
                <a:cubicBezTo>
                  <a:pt x="373909" y="1770"/>
                  <a:pt x="373549" y="1468"/>
                  <a:pt x="373146" y="1209"/>
                </a:cubicBezTo>
                <a:cubicBezTo>
                  <a:pt x="373030" y="1137"/>
                  <a:pt x="372915" y="1094"/>
                  <a:pt x="372800" y="1022"/>
                </a:cubicBezTo>
                <a:cubicBezTo>
                  <a:pt x="372512" y="849"/>
                  <a:pt x="372223" y="676"/>
                  <a:pt x="371906" y="547"/>
                </a:cubicBezTo>
                <a:cubicBezTo>
                  <a:pt x="371748" y="489"/>
                  <a:pt x="371589" y="461"/>
                  <a:pt x="371431" y="403"/>
                </a:cubicBezTo>
                <a:cubicBezTo>
                  <a:pt x="371143" y="302"/>
                  <a:pt x="370855" y="202"/>
                  <a:pt x="370552" y="144"/>
                </a:cubicBezTo>
                <a:cubicBezTo>
                  <a:pt x="370091" y="43"/>
                  <a:pt x="369615" y="0"/>
                  <a:pt x="369126" y="0"/>
                </a:cubicBezTo>
                <a:lnTo>
                  <a:pt x="7204" y="0"/>
                </a:lnTo>
                <a:cubicBezTo>
                  <a:pt x="3227" y="-14"/>
                  <a:pt x="0" y="3209"/>
                  <a:pt x="0" y="7181"/>
                </a:cubicBezTo>
                <a:lnTo>
                  <a:pt x="0" y="712106"/>
                </a:lnTo>
                <a:cubicBezTo>
                  <a:pt x="0" y="716078"/>
                  <a:pt x="3227" y="719301"/>
                  <a:pt x="7204" y="719301"/>
                </a:cubicBezTo>
                <a:lnTo>
                  <a:pt x="518179" y="719301"/>
                </a:lnTo>
                <a:cubicBezTo>
                  <a:pt x="522156" y="719301"/>
                  <a:pt x="525383" y="716078"/>
                  <a:pt x="525383" y="712106"/>
                </a:cubicBezTo>
                <a:lnTo>
                  <a:pt x="525383" y="156035"/>
                </a:lnTo>
                <a:cubicBezTo>
                  <a:pt x="525383" y="155560"/>
                  <a:pt x="525340" y="155085"/>
                  <a:pt x="525239" y="154624"/>
                </a:cubicBezTo>
                <a:close/>
                <a:moveTo>
                  <a:pt x="376344" y="148839"/>
                </a:moveTo>
                <a:lnTo>
                  <a:pt x="376344" y="24550"/>
                </a:lnTo>
                <a:lnTo>
                  <a:pt x="500788" y="148839"/>
                </a:lnTo>
                <a:lnTo>
                  <a:pt x="376344" y="148839"/>
                </a:lnTo>
                <a:close/>
                <a:moveTo>
                  <a:pt x="14408" y="704911"/>
                </a:moveTo>
                <a:lnTo>
                  <a:pt x="14408" y="14376"/>
                </a:lnTo>
                <a:lnTo>
                  <a:pt x="361936" y="14376"/>
                </a:lnTo>
                <a:lnTo>
                  <a:pt x="361936" y="156035"/>
                </a:lnTo>
                <a:cubicBezTo>
                  <a:pt x="361936" y="160006"/>
                  <a:pt x="365163" y="163230"/>
                  <a:pt x="369140" y="163230"/>
                </a:cubicBezTo>
                <a:lnTo>
                  <a:pt x="510975" y="163230"/>
                </a:lnTo>
                <a:lnTo>
                  <a:pt x="510975" y="704897"/>
                </a:lnTo>
                <a:lnTo>
                  <a:pt x="14408" y="704897"/>
                </a:lnTo>
                <a:close/>
                <a:moveTo>
                  <a:pt x="90138" y="162136"/>
                </a:moveTo>
                <a:cubicBezTo>
                  <a:pt x="90138" y="158164"/>
                  <a:pt x="93366" y="154941"/>
                  <a:pt x="97342" y="154941"/>
                </a:cubicBezTo>
                <a:lnTo>
                  <a:pt x="240892" y="154941"/>
                </a:lnTo>
                <a:cubicBezTo>
                  <a:pt x="244869" y="154941"/>
                  <a:pt x="248096" y="158164"/>
                  <a:pt x="248096" y="162136"/>
                </a:cubicBezTo>
                <a:cubicBezTo>
                  <a:pt x="248096" y="166108"/>
                  <a:pt x="244869" y="169331"/>
                  <a:pt x="240892" y="169331"/>
                </a:cubicBezTo>
                <a:lnTo>
                  <a:pt x="97342" y="169331"/>
                </a:lnTo>
                <a:cubicBezTo>
                  <a:pt x="93366" y="169331"/>
                  <a:pt x="90138" y="166108"/>
                  <a:pt x="90138" y="162136"/>
                </a:cubicBezTo>
                <a:close/>
                <a:moveTo>
                  <a:pt x="248096" y="592263"/>
                </a:moveTo>
                <a:cubicBezTo>
                  <a:pt x="248096" y="596235"/>
                  <a:pt x="244869" y="599458"/>
                  <a:pt x="240892" y="599458"/>
                </a:cubicBezTo>
                <a:lnTo>
                  <a:pt x="97342" y="599458"/>
                </a:lnTo>
                <a:cubicBezTo>
                  <a:pt x="93366" y="599458"/>
                  <a:pt x="90138" y="596235"/>
                  <a:pt x="90138" y="592263"/>
                </a:cubicBezTo>
                <a:cubicBezTo>
                  <a:pt x="90138" y="588292"/>
                  <a:pt x="93366" y="585068"/>
                  <a:pt x="97342" y="585068"/>
                </a:cubicBezTo>
                <a:lnTo>
                  <a:pt x="240892" y="585068"/>
                </a:lnTo>
                <a:cubicBezTo>
                  <a:pt x="244883" y="585068"/>
                  <a:pt x="248096" y="588292"/>
                  <a:pt x="248096" y="592263"/>
                </a:cubicBezTo>
                <a:close/>
                <a:moveTo>
                  <a:pt x="435245" y="248161"/>
                </a:moveTo>
                <a:cubicBezTo>
                  <a:pt x="435245" y="252133"/>
                  <a:pt x="432018" y="255357"/>
                  <a:pt x="428041" y="255357"/>
                </a:cubicBezTo>
                <a:lnTo>
                  <a:pt x="97342" y="255357"/>
                </a:lnTo>
                <a:cubicBezTo>
                  <a:pt x="93366" y="255357"/>
                  <a:pt x="90138" y="252133"/>
                  <a:pt x="90138" y="248161"/>
                </a:cubicBezTo>
                <a:cubicBezTo>
                  <a:pt x="90138" y="244190"/>
                  <a:pt x="93366" y="240966"/>
                  <a:pt x="97342" y="240966"/>
                </a:cubicBezTo>
                <a:lnTo>
                  <a:pt x="428041" y="240966"/>
                </a:lnTo>
                <a:cubicBezTo>
                  <a:pt x="432018" y="240966"/>
                  <a:pt x="435245" y="244190"/>
                  <a:pt x="435245" y="248161"/>
                </a:cubicBezTo>
                <a:close/>
                <a:moveTo>
                  <a:pt x="435245" y="334187"/>
                </a:moveTo>
                <a:cubicBezTo>
                  <a:pt x="435245" y="338159"/>
                  <a:pt x="432018" y="341382"/>
                  <a:pt x="428041" y="341382"/>
                </a:cubicBezTo>
                <a:lnTo>
                  <a:pt x="97342" y="341382"/>
                </a:lnTo>
                <a:cubicBezTo>
                  <a:pt x="93366" y="341382"/>
                  <a:pt x="90138" y="338159"/>
                  <a:pt x="90138" y="334187"/>
                </a:cubicBezTo>
                <a:cubicBezTo>
                  <a:pt x="90138" y="330215"/>
                  <a:pt x="93366" y="326992"/>
                  <a:pt x="97342" y="326992"/>
                </a:cubicBezTo>
                <a:lnTo>
                  <a:pt x="428041" y="326992"/>
                </a:lnTo>
                <a:cubicBezTo>
                  <a:pt x="432018" y="326992"/>
                  <a:pt x="435245" y="330215"/>
                  <a:pt x="435245" y="334187"/>
                </a:cubicBezTo>
                <a:close/>
                <a:moveTo>
                  <a:pt x="435245" y="420212"/>
                </a:moveTo>
                <a:cubicBezTo>
                  <a:pt x="435245" y="424184"/>
                  <a:pt x="432018" y="427408"/>
                  <a:pt x="428041" y="427408"/>
                </a:cubicBezTo>
                <a:lnTo>
                  <a:pt x="97342" y="427408"/>
                </a:lnTo>
                <a:cubicBezTo>
                  <a:pt x="93366" y="427408"/>
                  <a:pt x="90138" y="424184"/>
                  <a:pt x="90138" y="420212"/>
                </a:cubicBezTo>
                <a:cubicBezTo>
                  <a:pt x="90138" y="416241"/>
                  <a:pt x="93366" y="413017"/>
                  <a:pt x="97342" y="413017"/>
                </a:cubicBezTo>
                <a:lnTo>
                  <a:pt x="428041" y="413017"/>
                </a:lnTo>
                <a:cubicBezTo>
                  <a:pt x="432018" y="413017"/>
                  <a:pt x="435245" y="416241"/>
                  <a:pt x="435245" y="420212"/>
                </a:cubicBezTo>
                <a:close/>
                <a:moveTo>
                  <a:pt x="435245" y="506238"/>
                </a:moveTo>
                <a:cubicBezTo>
                  <a:pt x="435245" y="510210"/>
                  <a:pt x="432018" y="513433"/>
                  <a:pt x="428041" y="513433"/>
                </a:cubicBezTo>
                <a:lnTo>
                  <a:pt x="97342" y="513433"/>
                </a:lnTo>
                <a:cubicBezTo>
                  <a:pt x="93366" y="513433"/>
                  <a:pt x="90138" y="510210"/>
                  <a:pt x="90138" y="506238"/>
                </a:cubicBezTo>
                <a:cubicBezTo>
                  <a:pt x="90138" y="502266"/>
                  <a:pt x="93366" y="499043"/>
                  <a:pt x="97342" y="499043"/>
                </a:cubicBezTo>
                <a:lnTo>
                  <a:pt x="428041" y="499043"/>
                </a:lnTo>
                <a:cubicBezTo>
                  <a:pt x="432018" y="499043"/>
                  <a:pt x="435245" y="502266"/>
                  <a:pt x="435245" y="506238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4" name="Google Shape;1984;p39"/>
          <p:cNvSpPr/>
          <p:nvPr/>
        </p:nvSpPr>
        <p:spPr>
          <a:xfrm>
            <a:off x="12162366" y="6349073"/>
            <a:ext cx="941138" cy="565865"/>
          </a:xfrm>
          <a:custGeom>
            <a:avLst/>
            <a:gdLst/>
            <a:ahLst/>
            <a:cxnLst/>
            <a:rect l="l" t="t" r="r" b="b"/>
            <a:pathLst>
              <a:path w="941138" h="565865" extrusionOk="0">
                <a:moveTo>
                  <a:pt x="941139" y="83382"/>
                </a:moveTo>
                <a:lnTo>
                  <a:pt x="941139" y="556433"/>
                </a:lnTo>
                <a:cubicBezTo>
                  <a:pt x="941139" y="561659"/>
                  <a:pt x="936936" y="565866"/>
                  <a:pt x="931716" y="565866"/>
                </a:cubicBezTo>
                <a:lnTo>
                  <a:pt x="9423" y="565866"/>
                </a:lnTo>
                <a:cubicBezTo>
                  <a:pt x="4203" y="565866"/>
                  <a:pt x="0" y="561659"/>
                  <a:pt x="0" y="556433"/>
                </a:cubicBezTo>
                <a:lnTo>
                  <a:pt x="0" y="83382"/>
                </a:lnTo>
                <a:cubicBezTo>
                  <a:pt x="0" y="78175"/>
                  <a:pt x="4203" y="73950"/>
                  <a:pt x="9423" y="73950"/>
                </a:cubicBezTo>
                <a:lnTo>
                  <a:pt x="72253" y="73950"/>
                </a:lnTo>
                <a:lnTo>
                  <a:pt x="72253" y="9432"/>
                </a:lnTo>
                <a:cubicBezTo>
                  <a:pt x="72253" y="4226"/>
                  <a:pt x="76475" y="0"/>
                  <a:pt x="81676" y="0"/>
                </a:cubicBezTo>
                <a:lnTo>
                  <a:pt x="358496" y="0"/>
                </a:lnTo>
                <a:cubicBezTo>
                  <a:pt x="407475" y="0"/>
                  <a:pt x="451781" y="29768"/>
                  <a:pt x="470569" y="74666"/>
                </a:cubicBezTo>
                <a:cubicBezTo>
                  <a:pt x="489358" y="29787"/>
                  <a:pt x="533664" y="0"/>
                  <a:pt x="582643" y="0"/>
                </a:cubicBezTo>
                <a:lnTo>
                  <a:pt x="859463" y="0"/>
                </a:lnTo>
                <a:cubicBezTo>
                  <a:pt x="864664" y="0"/>
                  <a:pt x="868886" y="4226"/>
                  <a:pt x="868886" y="9432"/>
                </a:cubicBezTo>
                <a:lnTo>
                  <a:pt x="868886" y="73950"/>
                </a:lnTo>
                <a:lnTo>
                  <a:pt x="931716" y="73950"/>
                </a:lnTo>
                <a:cubicBezTo>
                  <a:pt x="936936" y="73950"/>
                  <a:pt x="941139" y="78175"/>
                  <a:pt x="941139" y="83382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5" name="Google Shape;1985;p39"/>
          <p:cNvSpPr/>
          <p:nvPr/>
        </p:nvSpPr>
        <p:spPr>
          <a:xfrm>
            <a:off x="12181211" y="6367937"/>
            <a:ext cx="903448" cy="528136"/>
          </a:xfrm>
          <a:custGeom>
            <a:avLst/>
            <a:gdLst/>
            <a:ahLst/>
            <a:cxnLst/>
            <a:rect l="l" t="t" r="r" b="b"/>
            <a:pathLst>
              <a:path w="903448" h="528136" extrusionOk="0">
                <a:moveTo>
                  <a:pt x="440228" y="528136"/>
                </a:moveTo>
                <a:lnTo>
                  <a:pt x="0" y="528136"/>
                </a:lnTo>
                <a:lnTo>
                  <a:pt x="0" y="73950"/>
                </a:lnTo>
                <a:lnTo>
                  <a:pt x="53408" y="73950"/>
                </a:lnTo>
                <a:lnTo>
                  <a:pt x="53408" y="443170"/>
                </a:lnTo>
                <a:cubicBezTo>
                  <a:pt x="53408" y="448376"/>
                  <a:pt x="57629" y="452602"/>
                  <a:pt x="62831" y="452602"/>
                </a:cubicBezTo>
                <a:lnTo>
                  <a:pt x="341950" y="452602"/>
                </a:lnTo>
                <a:cubicBezTo>
                  <a:pt x="388517" y="452602"/>
                  <a:pt x="428959" y="484408"/>
                  <a:pt x="440228" y="528136"/>
                </a:cubicBezTo>
                <a:close/>
                <a:moveTo>
                  <a:pt x="850040" y="73950"/>
                </a:moveTo>
                <a:lnTo>
                  <a:pt x="850040" y="443170"/>
                </a:lnTo>
                <a:cubicBezTo>
                  <a:pt x="850040" y="448376"/>
                  <a:pt x="845819" y="452602"/>
                  <a:pt x="840618" y="452602"/>
                </a:cubicBezTo>
                <a:lnTo>
                  <a:pt x="561498" y="452602"/>
                </a:lnTo>
                <a:cubicBezTo>
                  <a:pt x="514931" y="452602"/>
                  <a:pt x="474489" y="484408"/>
                  <a:pt x="463220" y="528136"/>
                </a:cubicBezTo>
                <a:lnTo>
                  <a:pt x="903448" y="528136"/>
                </a:lnTo>
                <a:lnTo>
                  <a:pt x="903448" y="73950"/>
                </a:lnTo>
                <a:lnTo>
                  <a:pt x="850040" y="73950"/>
                </a:lnTo>
                <a:close/>
                <a:moveTo>
                  <a:pt x="461147" y="487351"/>
                </a:moveTo>
                <a:lnTo>
                  <a:pt x="461147" y="102756"/>
                </a:lnTo>
                <a:cubicBezTo>
                  <a:pt x="461147" y="90758"/>
                  <a:pt x="463201" y="78968"/>
                  <a:pt x="467272" y="67743"/>
                </a:cubicBezTo>
                <a:cubicBezTo>
                  <a:pt x="481952" y="27222"/>
                  <a:pt x="520736" y="0"/>
                  <a:pt x="563798" y="0"/>
                </a:cubicBezTo>
                <a:lnTo>
                  <a:pt x="831195" y="0"/>
                </a:lnTo>
                <a:lnTo>
                  <a:pt x="831195" y="433737"/>
                </a:lnTo>
                <a:lnTo>
                  <a:pt x="561498" y="433737"/>
                </a:lnTo>
                <a:cubicBezTo>
                  <a:pt x="520170" y="433737"/>
                  <a:pt x="482894" y="454903"/>
                  <a:pt x="461147" y="487351"/>
                </a:cubicBezTo>
                <a:close/>
                <a:moveTo>
                  <a:pt x="528783" y="96795"/>
                </a:moveTo>
                <a:cubicBezTo>
                  <a:pt x="528783" y="102001"/>
                  <a:pt x="533004" y="106227"/>
                  <a:pt x="538206" y="106227"/>
                </a:cubicBezTo>
                <a:lnTo>
                  <a:pt x="758602" y="106227"/>
                </a:lnTo>
                <a:cubicBezTo>
                  <a:pt x="763804" y="106227"/>
                  <a:pt x="768025" y="102001"/>
                  <a:pt x="768025" y="96795"/>
                </a:cubicBezTo>
                <a:cubicBezTo>
                  <a:pt x="768025" y="91588"/>
                  <a:pt x="763804" y="87362"/>
                  <a:pt x="758602" y="87362"/>
                </a:cubicBezTo>
                <a:lnTo>
                  <a:pt x="538206" y="87362"/>
                </a:lnTo>
                <a:cubicBezTo>
                  <a:pt x="533004" y="87362"/>
                  <a:pt x="528783" y="91588"/>
                  <a:pt x="528783" y="96795"/>
                </a:cubicBezTo>
                <a:close/>
                <a:moveTo>
                  <a:pt x="528783" y="178083"/>
                </a:moveTo>
                <a:cubicBezTo>
                  <a:pt x="528783" y="183289"/>
                  <a:pt x="533004" y="187515"/>
                  <a:pt x="538206" y="187515"/>
                </a:cubicBezTo>
                <a:lnTo>
                  <a:pt x="758602" y="187515"/>
                </a:lnTo>
                <a:cubicBezTo>
                  <a:pt x="763804" y="187515"/>
                  <a:pt x="768025" y="183289"/>
                  <a:pt x="768025" y="178083"/>
                </a:cubicBezTo>
                <a:cubicBezTo>
                  <a:pt x="768025" y="172876"/>
                  <a:pt x="763804" y="168650"/>
                  <a:pt x="758602" y="168650"/>
                </a:cubicBezTo>
                <a:lnTo>
                  <a:pt x="538206" y="168650"/>
                </a:lnTo>
                <a:cubicBezTo>
                  <a:pt x="533004" y="168650"/>
                  <a:pt x="528783" y="172876"/>
                  <a:pt x="528783" y="178083"/>
                </a:cubicBezTo>
                <a:close/>
                <a:moveTo>
                  <a:pt x="528783" y="259352"/>
                </a:moveTo>
                <a:cubicBezTo>
                  <a:pt x="528783" y="264559"/>
                  <a:pt x="533004" y="268784"/>
                  <a:pt x="538206" y="268784"/>
                </a:cubicBezTo>
                <a:lnTo>
                  <a:pt x="758602" y="268784"/>
                </a:lnTo>
                <a:cubicBezTo>
                  <a:pt x="763804" y="268784"/>
                  <a:pt x="768025" y="264559"/>
                  <a:pt x="768025" y="259352"/>
                </a:cubicBezTo>
                <a:cubicBezTo>
                  <a:pt x="768025" y="254145"/>
                  <a:pt x="763804" y="249920"/>
                  <a:pt x="758602" y="249920"/>
                </a:cubicBezTo>
                <a:lnTo>
                  <a:pt x="538206" y="249920"/>
                </a:lnTo>
                <a:cubicBezTo>
                  <a:pt x="533004" y="249920"/>
                  <a:pt x="528783" y="254145"/>
                  <a:pt x="528783" y="259352"/>
                </a:cubicBezTo>
                <a:close/>
                <a:moveTo>
                  <a:pt x="528783" y="340640"/>
                </a:moveTo>
                <a:cubicBezTo>
                  <a:pt x="528783" y="345847"/>
                  <a:pt x="533004" y="350072"/>
                  <a:pt x="538206" y="350072"/>
                </a:cubicBezTo>
                <a:lnTo>
                  <a:pt x="758602" y="350072"/>
                </a:lnTo>
                <a:cubicBezTo>
                  <a:pt x="763804" y="350072"/>
                  <a:pt x="768025" y="345847"/>
                  <a:pt x="768025" y="340640"/>
                </a:cubicBezTo>
                <a:cubicBezTo>
                  <a:pt x="768025" y="335433"/>
                  <a:pt x="763804" y="331208"/>
                  <a:pt x="758602" y="331208"/>
                </a:cubicBezTo>
                <a:lnTo>
                  <a:pt x="538206" y="331208"/>
                </a:lnTo>
                <a:cubicBezTo>
                  <a:pt x="533004" y="331208"/>
                  <a:pt x="528783" y="335433"/>
                  <a:pt x="528783" y="340640"/>
                </a:cubicBezTo>
                <a:close/>
                <a:moveTo>
                  <a:pt x="436177" y="67743"/>
                </a:moveTo>
                <a:cubicBezTo>
                  <a:pt x="440247" y="78968"/>
                  <a:pt x="442301" y="90758"/>
                  <a:pt x="442301" y="102756"/>
                </a:cubicBezTo>
                <a:lnTo>
                  <a:pt x="442301" y="487351"/>
                </a:lnTo>
                <a:cubicBezTo>
                  <a:pt x="420554" y="454903"/>
                  <a:pt x="383278" y="433737"/>
                  <a:pt x="341950" y="433737"/>
                </a:cubicBezTo>
                <a:lnTo>
                  <a:pt x="72253" y="433737"/>
                </a:lnTo>
                <a:lnTo>
                  <a:pt x="72253" y="0"/>
                </a:lnTo>
                <a:lnTo>
                  <a:pt x="339650" y="0"/>
                </a:lnTo>
                <a:cubicBezTo>
                  <a:pt x="382712" y="0"/>
                  <a:pt x="421496" y="27222"/>
                  <a:pt x="436177" y="67743"/>
                </a:cubicBezTo>
                <a:close/>
                <a:moveTo>
                  <a:pt x="374665" y="340640"/>
                </a:moveTo>
                <a:cubicBezTo>
                  <a:pt x="374665" y="335433"/>
                  <a:pt x="370444" y="331208"/>
                  <a:pt x="365243" y="331208"/>
                </a:cubicBezTo>
                <a:lnTo>
                  <a:pt x="144846" y="331208"/>
                </a:lnTo>
                <a:cubicBezTo>
                  <a:pt x="139644" y="331208"/>
                  <a:pt x="135423" y="335433"/>
                  <a:pt x="135423" y="340640"/>
                </a:cubicBezTo>
                <a:cubicBezTo>
                  <a:pt x="135423" y="345847"/>
                  <a:pt x="139644" y="350072"/>
                  <a:pt x="144846" y="350072"/>
                </a:cubicBezTo>
                <a:lnTo>
                  <a:pt x="365243" y="350072"/>
                </a:lnTo>
                <a:cubicBezTo>
                  <a:pt x="370444" y="350072"/>
                  <a:pt x="374665" y="345847"/>
                  <a:pt x="374665" y="340640"/>
                </a:cubicBezTo>
                <a:close/>
                <a:moveTo>
                  <a:pt x="374665" y="259352"/>
                </a:moveTo>
                <a:cubicBezTo>
                  <a:pt x="374665" y="254145"/>
                  <a:pt x="370444" y="249920"/>
                  <a:pt x="365243" y="249920"/>
                </a:cubicBezTo>
                <a:lnTo>
                  <a:pt x="144846" y="249920"/>
                </a:lnTo>
                <a:cubicBezTo>
                  <a:pt x="139644" y="249920"/>
                  <a:pt x="135423" y="254145"/>
                  <a:pt x="135423" y="259352"/>
                </a:cubicBezTo>
                <a:cubicBezTo>
                  <a:pt x="135423" y="264559"/>
                  <a:pt x="139644" y="268784"/>
                  <a:pt x="144846" y="268784"/>
                </a:cubicBezTo>
                <a:lnTo>
                  <a:pt x="365243" y="268784"/>
                </a:lnTo>
                <a:cubicBezTo>
                  <a:pt x="370444" y="268784"/>
                  <a:pt x="374665" y="264559"/>
                  <a:pt x="374665" y="259352"/>
                </a:cubicBezTo>
                <a:close/>
                <a:moveTo>
                  <a:pt x="374665" y="178083"/>
                </a:moveTo>
                <a:cubicBezTo>
                  <a:pt x="374665" y="172876"/>
                  <a:pt x="370444" y="168650"/>
                  <a:pt x="365243" y="168650"/>
                </a:cubicBezTo>
                <a:lnTo>
                  <a:pt x="144846" y="168650"/>
                </a:lnTo>
                <a:cubicBezTo>
                  <a:pt x="139644" y="168650"/>
                  <a:pt x="135423" y="172876"/>
                  <a:pt x="135423" y="178083"/>
                </a:cubicBezTo>
                <a:cubicBezTo>
                  <a:pt x="135423" y="183289"/>
                  <a:pt x="139644" y="187515"/>
                  <a:pt x="144846" y="187515"/>
                </a:cubicBezTo>
                <a:lnTo>
                  <a:pt x="365243" y="187515"/>
                </a:lnTo>
                <a:cubicBezTo>
                  <a:pt x="370444" y="187515"/>
                  <a:pt x="374665" y="183289"/>
                  <a:pt x="374665" y="178083"/>
                </a:cubicBezTo>
                <a:close/>
                <a:moveTo>
                  <a:pt x="374665" y="96795"/>
                </a:moveTo>
                <a:cubicBezTo>
                  <a:pt x="374665" y="91588"/>
                  <a:pt x="370444" y="87362"/>
                  <a:pt x="365243" y="87362"/>
                </a:cubicBezTo>
                <a:lnTo>
                  <a:pt x="144846" y="87362"/>
                </a:lnTo>
                <a:cubicBezTo>
                  <a:pt x="139644" y="87362"/>
                  <a:pt x="135423" y="91588"/>
                  <a:pt x="135423" y="96795"/>
                </a:cubicBezTo>
                <a:cubicBezTo>
                  <a:pt x="135423" y="102001"/>
                  <a:pt x="139644" y="106227"/>
                  <a:pt x="144846" y="106227"/>
                </a:cubicBezTo>
                <a:lnTo>
                  <a:pt x="365243" y="106227"/>
                </a:lnTo>
                <a:cubicBezTo>
                  <a:pt x="370444" y="106227"/>
                  <a:pt x="374665" y="102001"/>
                  <a:pt x="374665" y="9679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6" name="Google Shape;1986;p39"/>
          <p:cNvSpPr/>
          <p:nvPr/>
        </p:nvSpPr>
        <p:spPr>
          <a:xfrm>
            <a:off x="12162366" y="6349073"/>
            <a:ext cx="941138" cy="565865"/>
          </a:xfrm>
          <a:custGeom>
            <a:avLst/>
            <a:gdLst/>
            <a:ahLst/>
            <a:cxnLst/>
            <a:rect l="l" t="t" r="r" b="b"/>
            <a:pathLst>
              <a:path w="941138" h="565865" extrusionOk="0">
                <a:moveTo>
                  <a:pt x="931716" y="73950"/>
                </a:moveTo>
                <a:lnTo>
                  <a:pt x="868886" y="73950"/>
                </a:lnTo>
                <a:lnTo>
                  <a:pt x="868886" y="9432"/>
                </a:lnTo>
                <a:cubicBezTo>
                  <a:pt x="868886" y="4226"/>
                  <a:pt x="864664" y="0"/>
                  <a:pt x="859463" y="0"/>
                </a:cubicBezTo>
                <a:lnTo>
                  <a:pt x="582643" y="0"/>
                </a:lnTo>
                <a:cubicBezTo>
                  <a:pt x="533664" y="0"/>
                  <a:pt x="489358" y="29787"/>
                  <a:pt x="470569" y="74666"/>
                </a:cubicBezTo>
                <a:cubicBezTo>
                  <a:pt x="451781" y="29768"/>
                  <a:pt x="407475" y="0"/>
                  <a:pt x="358496" y="0"/>
                </a:cubicBezTo>
                <a:lnTo>
                  <a:pt x="81676" y="0"/>
                </a:lnTo>
                <a:cubicBezTo>
                  <a:pt x="76475" y="0"/>
                  <a:pt x="72253" y="4226"/>
                  <a:pt x="72253" y="9432"/>
                </a:cubicBezTo>
                <a:lnTo>
                  <a:pt x="72253" y="73950"/>
                </a:lnTo>
                <a:lnTo>
                  <a:pt x="9423" y="73950"/>
                </a:lnTo>
                <a:cubicBezTo>
                  <a:pt x="4203" y="73950"/>
                  <a:pt x="0" y="78175"/>
                  <a:pt x="0" y="83382"/>
                </a:cubicBezTo>
                <a:lnTo>
                  <a:pt x="0" y="556433"/>
                </a:lnTo>
                <a:cubicBezTo>
                  <a:pt x="0" y="561659"/>
                  <a:pt x="4203" y="565866"/>
                  <a:pt x="9423" y="565866"/>
                </a:cubicBezTo>
                <a:lnTo>
                  <a:pt x="931716" y="565866"/>
                </a:lnTo>
                <a:cubicBezTo>
                  <a:pt x="936936" y="565866"/>
                  <a:pt x="941139" y="561659"/>
                  <a:pt x="941139" y="556433"/>
                </a:cubicBezTo>
                <a:lnTo>
                  <a:pt x="941139" y="83382"/>
                </a:lnTo>
                <a:cubicBezTo>
                  <a:pt x="941139" y="78175"/>
                  <a:pt x="936936" y="73950"/>
                  <a:pt x="931716" y="73950"/>
                </a:cubicBezTo>
                <a:close/>
                <a:moveTo>
                  <a:pt x="18845" y="547001"/>
                </a:moveTo>
                <a:lnTo>
                  <a:pt x="18845" y="92814"/>
                </a:lnTo>
                <a:lnTo>
                  <a:pt x="72253" y="92814"/>
                </a:lnTo>
                <a:lnTo>
                  <a:pt x="72253" y="462034"/>
                </a:lnTo>
                <a:cubicBezTo>
                  <a:pt x="72253" y="467241"/>
                  <a:pt x="76475" y="471467"/>
                  <a:pt x="81676" y="471467"/>
                </a:cubicBezTo>
                <a:lnTo>
                  <a:pt x="360795" y="471467"/>
                </a:lnTo>
                <a:cubicBezTo>
                  <a:pt x="407362" y="471467"/>
                  <a:pt x="447804" y="503272"/>
                  <a:pt x="459074" y="547001"/>
                </a:cubicBezTo>
                <a:lnTo>
                  <a:pt x="18845" y="547001"/>
                </a:lnTo>
                <a:close/>
                <a:moveTo>
                  <a:pt x="461147" y="506215"/>
                </a:moveTo>
                <a:cubicBezTo>
                  <a:pt x="439399" y="473768"/>
                  <a:pt x="402123" y="452602"/>
                  <a:pt x="360795" y="452602"/>
                </a:cubicBezTo>
                <a:lnTo>
                  <a:pt x="91099" y="452602"/>
                </a:lnTo>
                <a:lnTo>
                  <a:pt x="91099" y="18865"/>
                </a:lnTo>
                <a:lnTo>
                  <a:pt x="358496" y="18865"/>
                </a:lnTo>
                <a:cubicBezTo>
                  <a:pt x="401558" y="18865"/>
                  <a:pt x="440341" y="46086"/>
                  <a:pt x="455022" y="86608"/>
                </a:cubicBezTo>
                <a:cubicBezTo>
                  <a:pt x="459093" y="97832"/>
                  <a:pt x="461147" y="109623"/>
                  <a:pt x="461147" y="121621"/>
                </a:cubicBezTo>
                <a:lnTo>
                  <a:pt x="461147" y="506215"/>
                </a:lnTo>
                <a:close/>
                <a:moveTo>
                  <a:pt x="479992" y="121621"/>
                </a:moveTo>
                <a:cubicBezTo>
                  <a:pt x="479992" y="109623"/>
                  <a:pt x="482046" y="97832"/>
                  <a:pt x="486117" y="86608"/>
                </a:cubicBezTo>
                <a:cubicBezTo>
                  <a:pt x="500797" y="46086"/>
                  <a:pt x="539581" y="18865"/>
                  <a:pt x="582643" y="18865"/>
                </a:cubicBezTo>
                <a:lnTo>
                  <a:pt x="850040" y="18865"/>
                </a:lnTo>
                <a:lnTo>
                  <a:pt x="850040" y="452602"/>
                </a:lnTo>
                <a:lnTo>
                  <a:pt x="580344" y="452602"/>
                </a:lnTo>
                <a:cubicBezTo>
                  <a:pt x="539016" y="452602"/>
                  <a:pt x="501740" y="473768"/>
                  <a:pt x="479992" y="506215"/>
                </a:cubicBezTo>
                <a:lnTo>
                  <a:pt x="479992" y="121621"/>
                </a:lnTo>
                <a:close/>
                <a:moveTo>
                  <a:pt x="922293" y="547001"/>
                </a:moveTo>
                <a:lnTo>
                  <a:pt x="482065" y="547001"/>
                </a:lnTo>
                <a:cubicBezTo>
                  <a:pt x="493335" y="503272"/>
                  <a:pt x="533777" y="471467"/>
                  <a:pt x="580344" y="471467"/>
                </a:cubicBezTo>
                <a:lnTo>
                  <a:pt x="859463" y="471467"/>
                </a:lnTo>
                <a:cubicBezTo>
                  <a:pt x="864664" y="471467"/>
                  <a:pt x="868886" y="467241"/>
                  <a:pt x="868886" y="462034"/>
                </a:cubicBezTo>
                <a:lnTo>
                  <a:pt x="868886" y="92814"/>
                </a:lnTo>
                <a:lnTo>
                  <a:pt x="922293" y="92814"/>
                </a:lnTo>
                <a:lnTo>
                  <a:pt x="922293" y="547001"/>
                </a:lnTo>
                <a:close/>
                <a:moveTo>
                  <a:pt x="547628" y="115659"/>
                </a:moveTo>
                <a:cubicBezTo>
                  <a:pt x="547628" y="110453"/>
                  <a:pt x="551850" y="106227"/>
                  <a:pt x="557051" y="106227"/>
                </a:cubicBezTo>
                <a:lnTo>
                  <a:pt x="777448" y="106227"/>
                </a:lnTo>
                <a:cubicBezTo>
                  <a:pt x="782649" y="106227"/>
                  <a:pt x="786870" y="110453"/>
                  <a:pt x="786870" y="115659"/>
                </a:cubicBezTo>
                <a:cubicBezTo>
                  <a:pt x="786870" y="120866"/>
                  <a:pt x="782649" y="125092"/>
                  <a:pt x="777448" y="125092"/>
                </a:cubicBezTo>
                <a:lnTo>
                  <a:pt x="557051" y="125092"/>
                </a:lnTo>
                <a:cubicBezTo>
                  <a:pt x="551850" y="125092"/>
                  <a:pt x="547628" y="120866"/>
                  <a:pt x="547628" y="115659"/>
                </a:cubicBezTo>
                <a:close/>
                <a:moveTo>
                  <a:pt x="547628" y="196947"/>
                </a:moveTo>
                <a:cubicBezTo>
                  <a:pt x="547628" y="191741"/>
                  <a:pt x="551850" y="187515"/>
                  <a:pt x="557051" y="187515"/>
                </a:cubicBezTo>
                <a:lnTo>
                  <a:pt x="777448" y="187515"/>
                </a:lnTo>
                <a:cubicBezTo>
                  <a:pt x="782649" y="187515"/>
                  <a:pt x="786870" y="191741"/>
                  <a:pt x="786870" y="196947"/>
                </a:cubicBezTo>
                <a:cubicBezTo>
                  <a:pt x="786870" y="202154"/>
                  <a:pt x="782649" y="206380"/>
                  <a:pt x="777448" y="206380"/>
                </a:cubicBezTo>
                <a:lnTo>
                  <a:pt x="557051" y="206380"/>
                </a:lnTo>
                <a:cubicBezTo>
                  <a:pt x="551850" y="206380"/>
                  <a:pt x="547628" y="202154"/>
                  <a:pt x="547628" y="196947"/>
                </a:cubicBezTo>
                <a:close/>
                <a:moveTo>
                  <a:pt x="547628" y="278217"/>
                </a:moveTo>
                <a:cubicBezTo>
                  <a:pt x="547628" y="273010"/>
                  <a:pt x="551850" y="268784"/>
                  <a:pt x="557051" y="268784"/>
                </a:cubicBezTo>
                <a:lnTo>
                  <a:pt x="777448" y="268784"/>
                </a:lnTo>
                <a:cubicBezTo>
                  <a:pt x="782649" y="268784"/>
                  <a:pt x="786870" y="273010"/>
                  <a:pt x="786870" y="278217"/>
                </a:cubicBezTo>
                <a:cubicBezTo>
                  <a:pt x="786870" y="283423"/>
                  <a:pt x="782649" y="287649"/>
                  <a:pt x="777448" y="287649"/>
                </a:cubicBezTo>
                <a:lnTo>
                  <a:pt x="557051" y="287649"/>
                </a:lnTo>
                <a:cubicBezTo>
                  <a:pt x="551850" y="287649"/>
                  <a:pt x="547628" y="283423"/>
                  <a:pt x="547628" y="278217"/>
                </a:cubicBezTo>
                <a:close/>
                <a:moveTo>
                  <a:pt x="547628" y="359505"/>
                </a:moveTo>
                <a:cubicBezTo>
                  <a:pt x="547628" y="354298"/>
                  <a:pt x="551850" y="350072"/>
                  <a:pt x="557051" y="350072"/>
                </a:cubicBezTo>
                <a:lnTo>
                  <a:pt x="777448" y="350072"/>
                </a:lnTo>
                <a:cubicBezTo>
                  <a:pt x="782649" y="350072"/>
                  <a:pt x="786870" y="354298"/>
                  <a:pt x="786870" y="359505"/>
                </a:cubicBezTo>
                <a:cubicBezTo>
                  <a:pt x="786870" y="364711"/>
                  <a:pt x="782649" y="368937"/>
                  <a:pt x="777448" y="368937"/>
                </a:cubicBezTo>
                <a:lnTo>
                  <a:pt x="557051" y="368937"/>
                </a:lnTo>
                <a:cubicBezTo>
                  <a:pt x="551850" y="368937"/>
                  <a:pt x="547628" y="364711"/>
                  <a:pt x="547628" y="359505"/>
                </a:cubicBezTo>
                <a:close/>
                <a:moveTo>
                  <a:pt x="393511" y="115659"/>
                </a:moveTo>
                <a:cubicBezTo>
                  <a:pt x="393511" y="120866"/>
                  <a:pt x="389289" y="125092"/>
                  <a:pt x="384088" y="125092"/>
                </a:cubicBezTo>
                <a:lnTo>
                  <a:pt x="163691" y="125092"/>
                </a:lnTo>
                <a:cubicBezTo>
                  <a:pt x="158490" y="125092"/>
                  <a:pt x="154268" y="120866"/>
                  <a:pt x="154268" y="115659"/>
                </a:cubicBezTo>
                <a:cubicBezTo>
                  <a:pt x="154268" y="110453"/>
                  <a:pt x="158490" y="106227"/>
                  <a:pt x="163691" y="106227"/>
                </a:cubicBezTo>
                <a:lnTo>
                  <a:pt x="384088" y="106227"/>
                </a:lnTo>
                <a:cubicBezTo>
                  <a:pt x="389289" y="106227"/>
                  <a:pt x="393511" y="110453"/>
                  <a:pt x="393511" y="115659"/>
                </a:cubicBezTo>
                <a:close/>
                <a:moveTo>
                  <a:pt x="393511" y="196947"/>
                </a:moveTo>
                <a:cubicBezTo>
                  <a:pt x="393511" y="202154"/>
                  <a:pt x="389289" y="206380"/>
                  <a:pt x="384088" y="206380"/>
                </a:cubicBezTo>
                <a:lnTo>
                  <a:pt x="163691" y="206380"/>
                </a:lnTo>
                <a:cubicBezTo>
                  <a:pt x="158490" y="206380"/>
                  <a:pt x="154268" y="202154"/>
                  <a:pt x="154268" y="196947"/>
                </a:cubicBezTo>
                <a:cubicBezTo>
                  <a:pt x="154268" y="191741"/>
                  <a:pt x="158490" y="187515"/>
                  <a:pt x="163691" y="187515"/>
                </a:cubicBezTo>
                <a:lnTo>
                  <a:pt x="384088" y="187515"/>
                </a:lnTo>
                <a:cubicBezTo>
                  <a:pt x="389289" y="187515"/>
                  <a:pt x="393511" y="191741"/>
                  <a:pt x="393511" y="196947"/>
                </a:cubicBezTo>
                <a:close/>
                <a:moveTo>
                  <a:pt x="393511" y="278217"/>
                </a:moveTo>
                <a:cubicBezTo>
                  <a:pt x="393511" y="283423"/>
                  <a:pt x="389289" y="287649"/>
                  <a:pt x="384088" y="287649"/>
                </a:cubicBezTo>
                <a:lnTo>
                  <a:pt x="163691" y="287649"/>
                </a:lnTo>
                <a:cubicBezTo>
                  <a:pt x="158490" y="287649"/>
                  <a:pt x="154268" y="283423"/>
                  <a:pt x="154268" y="278217"/>
                </a:cubicBezTo>
                <a:cubicBezTo>
                  <a:pt x="154268" y="273010"/>
                  <a:pt x="158490" y="268784"/>
                  <a:pt x="163691" y="268784"/>
                </a:cubicBezTo>
                <a:lnTo>
                  <a:pt x="384088" y="268784"/>
                </a:lnTo>
                <a:cubicBezTo>
                  <a:pt x="389289" y="268784"/>
                  <a:pt x="393511" y="273010"/>
                  <a:pt x="393511" y="278217"/>
                </a:cubicBezTo>
                <a:close/>
                <a:moveTo>
                  <a:pt x="393511" y="359505"/>
                </a:moveTo>
                <a:cubicBezTo>
                  <a:pt x="393511" y="364711"/>
                  <a:pt x="389289" y="368937"/>
                  <a:pt x="384088" y="368937"/>
                </a:cubicBezTo>
                <a:lnTo>
                  <a:pt x="163691" y="368937"/>
                </a:lnTo>
                <a:cubicBezTo>
                  <a:pt x="158490" y="368937"/>
                  <a:pt x="154268" y="364711"/>
                  <a:pt x="154268" y="359505"/>
                </a:cubicBezTo>
                <a:cubicBezTo>
                  <a:pt x="154268" y="354298"/>
                  <a:pt x="158490" y="350072"/>
                  <a:pt x="163691" y="350072"/>
                </a:cubicBezTo>
                <a:lnTo>
                  <a:pt x="384088" y="350072"/>
                </a:lnTo>
                <a:cubicBezTo>
                  <a:pt x="389289" y="350072"/>
                  <a:pt x="393511" y="354298"/>
                  <a:pt x="393511" y="359505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7" name="Google Shape;1987;p39"/>
          <p:cNvSpPr/>
          <p:nvPr/>
        </p:nvSpPr>
        <p:spPr>
          <a:xfrm>
            <a:off x="13561128" y="6272285"/>
            <a:ext cx="911575" cy="719188"/>
          </a:xfrm>
          <a:custGeom>
            <a:avLst/>
            <a:gdLst/>
            <a:ahLst/>
            <a:cxnLst/>
            <a:rect l="l" t="t" r="r" b="b"/>
            <a:pathLst>
              <a:path w="911575" h="719188" extrusionOk="0">
                <a:moveTo>
                  <a:pt x="911575" y="9076"/>
                </a:moveTo>
                <a:cubicBezTo>
                  <a:pt x="911575" y="9094"/>
                  <a:pt x="911575" y="9113"/>
                  <a:pt x="911575" y="9131"/>
                </a:cubicBezTo>
                <a:lnTo>
                  <a:pt x="911575" y="577002"/>
                </a:lnTo>
                <a:cubicBezTo>
                  <a:pt x="911575" y="577056"/>
                  <a:pt x="911575" y="577093"/>
                  <a:pt x="911575" y="577148"/>
                </a:cubicBezTo>
                <a:lnTo>
                  <a:pt x="911575" y="577239"/>
                </a:lnTo>
                <a:cubicBezTo>
                  <a:pt x="911575" y="577348"/>
                  <a:pt x="911539" y="577440"/>
                  <a:pt x="911539" y="577549"/>
                </a:cubicBezTo>
                <a:cubicBezTo>
                  <a:pt x="911520" y="578042"/>
                  <a:pt x="911484" y="578517"/>
                  <a:pt x="911392" y="578992"/>
                </a:cubicBezTo>
                <a:cubicBezTo>
                  <a:pt x="911356" y="579175"/>
                  <a:pt x="911283" y="579357"/>
                  <a:pt x="911246" y="579558"/>
                </a:cubicBezTo>
                <a:cubicBezTo>
                  <a:pt x="911137" y="579942"/>
                  <a:pt x="911045" y="580325"/>
                  <a:pt x="910899" y="580690"/>
                </a:cubicBezTo>
                <a:cubicBezTo>
                  <a:pt x="910808" y="580873"/>
                  <a:pt x="910698" y="581056"/>
                  <a:pt x="910607" y="581238"/>
                </a:cubicBezTo>
                <a:cubicBezTo>
                  <a:pt x="910442" y="581585"/>
                  <a:pt x="910278" y="581932"/>
                  <a:pt x="910059" y="582243"/>
                </a:cubicBezTo>
                <a:cubicBezTo>
                  <a:pt x="909967" y="582407"/>
                  <a:pt x="909839" y="582553"/>
                  <a:pt x="909730" y="582699"/>
                </a:cubicBezTo>
                <a:cubicBezTo>
                  <a:pt x="909492" y="583010"/>
                  <a:pt x="909236" y="583338"/>
                  <a:pt x="908962" y="583631"/>
                </a:cubicBezTo>
                <a:cubicBezTo>
                  <a:pt x="908834" y="583758"/>
                  <a:pt x="908688" y="583868"/>
                  <a:pt x="908560" y="583978"/>
                </a:cubicBezTo>
                <a:cubicBezTo>
                  <a:pt x="908250" y="584251"/>
                  <a:pt x="907957" y="584525"/>
                  <a:pt x="907610" y="584763"/>
                </a:cubicBezTo>
                <a:cubicBezTo>
                  <a:pt x="907427" y="584891"/>
                  <a:pt x="907226" y="584964"/>
                  <a:pt x="907043" y="585073"/>
                </a:cubicBezTo>
                <a:cubicBezTo>
                  <a:pt x="906751" y="585256"/>
                  <a:pt x="906477" y="585438"/>
                  <a:pt x="906166" y="585585"/>
                </a:cubicBezTo>
                <a:lnTo>
                  <a:pt x="608405" y="718385"/>
                </a:lnTo>
                <a:cubicBezTo>
                  <a:pt x="608387" y="718403"/>
                  <a:pt x="608350" y="718403"/>
                  <a:pt x="608332" y="718421"/>
                </a:cubicBezTo>
                <a:cubicBezTo>
                  <a:pt x="608222" y="718458"/>
                  <a:pt x="608131" y="718494"/>
                  <a:pt x="608021" y="718531"/>
                </a:cubicBezTo>
                <a:cubicBezTo>
                  <a:pt x="607784" y="718622"/>
                  <a:pt x="607565" y="718714"/>
                  <a:pt x="607327" y="718787"/>
                </a:cubicBezTo>
                <a:cubicBezTo>
                  <a:pt x="607236" y="718805"/>
                  <a:pt x="607144" y="718823"/>
                  <a:pt x="607053" y="718860"/>
                </a:cubicBezTo>
                <a:cubicBezTo>
                  <a:pt x="606907" y="718896"/>
                  <a:pt x="606742" y="718951"/>
                  <a:pt x="606596" y="718987"/>
                </a:cubicBezTo>
                <a:cubicBezTo>
                  <a:pt x="606523" y="718987"/>
                  <a:pt x="606450" y="719006"/>
                  <a:pt x="606395" y="719024"/>
                </a:cubicBezTo>
                <a:cubicBezTo>
                  <a:pt x="606304" y="719024"/>
                  <a:pt x="606231" y="719042"/>
                  <a:pt x="606139" y="719060"/>
                </a:cubicBezTo>
                <a:cubicBezTo>
                  <a:pt x="606048" y="719079"/>
                  <a:pt x="605956" y="719079"/>
                  <a:pt x="605847" y="719097"/>
                </a:cubicBezTo>
                <a:cubicBezTo>
                  <a:pt x="605481" y="719152"/>
                  <a:pt x="605116" y="719170"/>
                  <a:pt x="604750" y="719188"/>
                </a:cubicBezTo>
                <a:cubicBezTo>
                  <a:pt x="604714" y="719188"/>
                  <a:pt x="604696" y="719188"/>
                  <a:pt x="604677" y="719188"/>
                </a:cubicBezTo>
                <a:cubicBezTo>
                  <a:pt x="604659" y="719188"/>
                  <a:pt x="604641" y="719188"/>
                  <a:pt x="604604" y="719188"/>
                </a:cubicBezTo>
                <a:cubicBezTo>
                  <a:pt x="604239" y="719170"/>
                  <a:pt x="603873" y="719152"/>
                  <a:pt x="603508" y="719097"/>
                </a:cubicBezTo>
                <a:cubicBezTo>
                  <a:pt x="603398" y="719079"/>
                  <a:pt x="603307" y="719079"/>
                  <a:pt x="603215" y="719060"/>
                </a:cubicBezTo>
                <a:cubicBezTo>
                  <a:pt x="603124" y="719042"/>
                  <a:pt x="603051" y="719024"/>
                  <a:pt x="602960" y="719024"/>
                </a:cubicBezTo>
                <a:cubicBezTo>
                  <a:pt x="602905" y="719006"/>
                  <a:pt x="602832" y="718987"/>
                  <a:pt x="602759" y="718987"/>
                </a:cubicBezTo>
                <a:cubicBezTo>
                  <a:pt x="602613" y="718951"/>
                  <a:pt x="602448" y="718896"/>
                  <a:pt x="602302" y="718860"/>
                </a:cubicBezTo>
                <a:cubicBezTo>
                  <a:pt x="602210" y="718823"/>
                  <a:pt x="602119" y="718805"/>
                  <a:pt x="602028" y="718787"/>
                </a:cubicBezTo>
                <a:cubicBezTo>
                  <a:pt x="601790" y="718714"/>
                  <a:pt x="601571" y="718622"/>
                  <a:pt x="601333" y="718531"/>
                </a:cubicBezTo>
                <a:cubicBezTo>
                  <a:pt x="601224" y="718494"/>
                  <a:pt x="601132" y="718458"/>
                  <a:pt x="601023" y="718421"/>
                </a:cubicBezTo>
                <a:cubicBezTo>
                  <a:pt x="601004" y="718403"/>
                  <a:pt x="600968" y="718403"/>
                  <a:pt x="600950" y="718385"/>
                </a:cubicBezTo>
                <a:lnTo>
                  <a:pt x="306916" y="587246"/>
                </a:lnTo>
                <a:lnTo>
                  <a:pt x="12864" y="718385"/>
                </a:lnTo>
                <a:cubicBezTo>
                  <a:pt x="12828" y="718403"/>
                  <a:pt x="12809" y="718421"/>
                  <a:pt x="12773" y="718421"/>
                </a:cubicBezTo>
                <a:cubicBezTo>
                  <a:pt x="12682" y="718458"/>
                  <a:pt x="12608" y="718494"/>
                  <a:pt x="12517" y="718531"/>
                </a:cubicBezTo>
                <a:cubicBezTo>
                  <a:pt x="12024" y="718714"/>
                  <a:pt x="11530" y="718878"/>
                  <a:pt x="11019" y="718987"/>
                </a:cubicBezTo>
                <a:cubicBezTo>
                  <a:pt x="10964" y="719006"/>
                  <a:pt x="10909" y="719006"/>
                  <a:pt x="10873" y="719006"/>
                </a:cubicBezTo>
                <a:cubicBezTo>
                  <a:pt x="10306" y="719115"/>
                  <a:pt x="9758" y="719188"/>
                  <a:pt x="9191" y="719188"/>
                </a:cubicBezTo>
                <a:cubicBezTo>
                  <a:pt x="9173" y="719188"/>
                  <a:pt x="9155" y="719188"/>
                  <a:pt x="9137" y="719188"/>
                </a:cubicBezTo>
                <a:cubicBezTo>
                  <a:pt x="9082" y="719188"/>
                  <a:pt x="9027" y="719170"/>
                  <a:pt x="8990" y="719170"/>
                </a:cubicBezTo>
                <a:cubicBezTo>
                  <a:pt x="8497" y="719170"/>
                  <a:pt x="8040" y="719115"/>
                  <a:pt x="7565" y="719024"/>
                </a:cubicBezTo>
                <a:cubicBezTo>
                  <a:pt x="7364" y="718987"/>
                  <a:pt x="7163" y="718951"/>
                  <a:pt x="6962" y="718896"/>
                </a:cubicBezTo>
                <a:cubicBezTo>
                  <a:pt x="6633" y="718823"/>
                  <a:pt x="6323" y="718714"/>
                  <a:pt x="5994" y="718604"/>
                </a:cubicBezTo>
                <a:cubicBezTo>
                  <a:pt x="5811" y="718531"/>
                  <a:pt x="5610" y="718476"/>
                  <a:pt x="5427" y="718385"/>
                </a:cubicBezTo>
                <a:cubicBezTo>
                  <a:pt x="4989" y="718202"/>
                  <a:pt x="4568" y="717965"/>
                  <a:pt x="4166" y="717709"/>
                </a:cubicBezTo>
                <a:cubicBezTo>
                  <a:pt x="4002" y="717600"/>
                  <a:pt x="3856" y="717472"/>
                  <a:pt x="3691" y="717362"/>
                </a:cubicBezTo>
                <a:cubicBezTo>
                  <a:pt x="3435" y="717161"/>
                  <a:pt x="3180" y="716942"/>
                  <a:pt x="2924" y="716723"/>
                </a:cubicBezTo>
                <a:cubicBezTo>
                  <a:pt x="2778" y="716577"/>
                  <a:pt x="2631" y="716431"/>
                  <a:pt x="2485" y="716285"/>
                </a:cubicBezTo>
                <a:cubicBezTo>
                  <a:pt x="2248" y="716029"/>
                  <a:pt x="2047" y="715773"/>
                  <a:pt x="1846" y="715518"/>
                </a:cubicBezTo>
                <a:cubicBezTo>
                  <a:pt x="1736" y="715353"/>
                  <a:pt x="1608" y="715207"/>
                  <a:pt x="1498" y="715025"/>
                </a:cubicBezTo>
                <a:cubicBezTo>
                  <a:pt x="1224" y="714641"/>
                  <a:pt x="1005" y="714221"/>
                  <a:pt x="804" y="713783"/>
                </a:cubicBezTo>
                <a:cubicBezTo>
                  <a:pt x="804" y="713765"/>
                  <a:pt x="786" y="713765"/>
                  <a:pt x="786" y="713746"/>
                </a:cubicBezTo>
                <a:cubicBezTo>
                  <a:pt x="566" y="713253"/>
                  <a:pt x="402" y="712724"/>
                  <a:pt x="274" y="712194"/>
                </a:cubicBezTo>
                <a:cubicBezTo>
                  <a:pt x="256" y="712121"/>
                  <a:pt x="238" y="712066"/>
                  <a:pt x="219" y="711993"/>
                </a:cubicBezTo>
                <a:cubicBezTo>
                  <a:pt x="128" y="711628"/>
                  <a:pt x="110" y="711244"/>
                  <a:pt x="73" y="710843"/>
                </a:cubicBezTo>
                <a:cubicBezTo>
                  <a:pt x="55" y="710624"/>
                  <a:pt x="18" y="710404"/>
                  <a:pt x="18" y="710167"/>
                </a:cubicBezTo>
                <a:cubicBezTo>
                  <a:pt x="18" y="710130"/>
                  <a:pt x="0" y="710094"/>
                  <a:pt x="0" y="710057"/>
                </a:cubicBezTo>
                <a:lnTo>
                  <a:pt x="0" y="141931"/>
                </a:lnTo>
                <a:cubicBezTo>
                  <a:pt x="0" y="141621"/>
                  <a:pt x="55" y="141328"/>
                  <a:pt x="91" y="141036"/>
                </a:cubicBezTo>
                <a:cubicBezTo>
                  <a:pt x="110" y="140781"/>
                  <a:pt x="128" y="140525"/>
                  <a:pt x="164" y="140269"/>
                </a:cubicBezTo>
                <a:cubicBezTo>
                  <a:pt x="238" y="139886"/>
                  <a:pt x="347" y="139539"/>
                  <a:pt x="475" y="139192"/>
                </a:cubicBezTo>
                <a:cubicBezTo>
                  <a:pt x="530" y="138973"/>
                  <a:pt x="585" y="138772"/>
                  <a:pt x="658" y="138571"/>
                </a:cubicBezTo>
                <a:cubicBezTo>
                  <a:pt x="786" y="138224"/>
                  <a:pt x="968" y="137914"/>
                  <a:pt x="1151" y="137585"/>
                </a:cubicBezTo>
                <a:cubicBezTo>
                  <a:pt x="1261" y="137384"/>
                  <a:pt x="1352" y="137183"/>
                  <a:pt x="1462" y="137000"/>
                </a:cubicBezTo>
                <a:cubicBezTo>
                  <a:pt x="1663" y="136708"/>
                  <a:pt x="1882" y="136453"/>
                  <a:pt x="2101" y="136179"/>
                </a:cubicBezTo>
                <a:cubicBezTo>
                  <a:pt x="2248" y="135978"/>
                  <a:pt x="2394" y="135777"/>
                  <a:pt x="2577" y="135613"/>
                </a:cubicBezTo>
                <a:cubicBezTo>
                  <a:pt x="2814" y="135357"/>
                  <a:pt x="3088" y="135138"/>
                  <a:pt x="3344" y="134919"/>
                </a:cubicBezTo>
                <a:cubicBezTo>
                  <a:pt x="3545" y="134772"/>
                  <a:pt x="3709" y="134590"/>
                  <a:pt x="3910" y="134462"/>
                </a:cubicBezTo>
                <a:cubicBezTo>
                  <a:pt x="4258" y="134206"/>
                  <a:pt x="4623" y="134024"/>
                  <a:pt x="5007" y="133823"/>
                </a:cubicBezTo>
                <a:cubicBezTo>
                  <a:pt x="5153" y="133750"/>
                  <a:pt x="5263" y="133659"/>
                  <a:pt x="5427" y="133585"/>
                </a:cubicBezTo>
                <a:lnTo>
                  <a:pt x="5555" y="133531"/>
                </a:lnTo>
                <a:cubicBezTo>
                  <a:pt x="5573" y="133531"/>
                  <a:pt x="5592" y="133512"/>
                  <a:pt x="5610" y="133512"/>
                </a:cubicBezTo>
                <a:lnTo>
                  <a:pt x="303188" y="785"/>
                </a:lnTo>
                <a:cubicBezTo>
                  <a:pt x="303225" y="767"/>
                  <a:pt x="303280" y="767"/>
                  <a:pt x="303316" y="749"/>
                </a:cubicBezTo>
                <a:cubicBezTo>
                  <a:pt x="303353" y="730"/>
                  <a:pt x="303408" y="712"/>
                  <a:pt x="303463" y="694"/>
                </a:cubicBezTo>
                <a:cubicBezTo>
                  <a:pt x="303755" y="566"/>
                  <a:pt x="304047" y="493"/>
                  <a:pt x="304358" y="402"/>
                </a:cubicBezTo>
                <a:cubicBezTo>
                  <a:pt x="304595" y="329"/>
                  <a:pt x="304833" y="237"/>
                  <a:pt x="305071" y="183"/>
                </a:cubicBezTo>
                <a:cubicBezTo>
                  <a:pt x="305089" y="183"/>
                  <a:pt x="305125" y="183"/>
                  <a:pt x="305144" y="183"/>
                </a:cubicBezTo>
                <a:cubicBezTo>
                  <a:pt x="305454" y="128"/>
                  <a:pt x="305747" y="110"/>
                  <a:pt x="306057" y="73"/>
                </a:cubicBezTo>
                <a:cubicBezTo>
                  <a:pt x="306331" y="55"/>
                  <a:pt x="306605" y="0"/>
                  <a:pt x="306880" y="0"/>
                </a:cubicBezTo>
                <a:cubicBezTo>
                  <a:pt x="306898" y="0"/>
                  <a:pt x="306898" y="0"/>
                  <a:pt x="306916" y="0"/>
                </a:cubicBezTo>
                <a:lnTo>
                  <a:pt x="306934" y="0"/>
                </a:lnTo>
                <a:cubicBezTo>
                  <a:pt x="307227" y="0"/>
                  <a:pt x="307501" y="55"/>
                  <a:pt x="307775" y="73"/>
                </a:cubicBezTo>
                <a:cubicBezTo>
                  <a:pt x="308086" y="110"/>
                  <a:pt x="308378" y="128"/>
                  <a:pt x="308652" y="183"/>
                </a:cubicBezTo>
                <a:cubicBezTo>
                  <a:pt x="308707" y="183"/>
                  <a:pt x="308743" y="183"/>
                  <a:pt x="308780" y="201"/>
                </a:cubicBezTo>
                <a:cubicBezTo>
                  <a:pt x="309018" y="237"/>
                  <a:pt x="309237" y="329"/>
                  <a:pt x="309474" y="402"/>
                </a:cubicBezTo>
                <a:cubicBezTo>
                  <a:pt x="309767" y="493"/>
                  <a:pt x="310059" y="566"/>
                  <a:pt x="310333" y="676"/>
                </a:cubicBezTo>
                <a:cubicBezTo>
                  <a:pt x="310406" y="712"/>
                  <a:pt x="310461" y="730"/>
                  <a:pt x="310534" y="749"/>
                </a:cubicBezTo>
                <a:cubicBezTo>
                  <a:pt x="310571" y="767"/>
                  <a:pt x="310607" y="767"/>
                  <a:pt x="310626" y="785"/>
                </a:cubicBezTo>
                <a:lnTo>
                  <a:pt x="604677" y="131924"/>
                </a:lnTo>
                <a:lnTo>
                  <a:pt x="898729" y="785"/>
                </a:lnTo>
                <a:cubicBezTo>
                  <a:pt x="898747" y="767"/>
                  <a:pt x="898784" y="767"/>
                  <a:pt x="898821" y="749"/>
                </a:cubicBezTo>
                <a:cubicBezTo>
                  <a:pt x="899040" y="657"/>
                  <a:pt x="899296" y="603"/>
                  <a:pt x="899515" y="511"/>
                </a:cubicBezTo>
                <a:cubicBezTo>
                  <a:pt x="899880" y="402"/>
                  <a:pt x="900228" y="274"/>
                  <a:pt x="900575" y="201"/>
                </a:cubicBezTo>
                <a:cubicBezTo>
                  <a:pt x="900648" y="183"/>
                  <a:pt x="900721" y="183"/>
                  <a:pt x="900794" y="164"/>
                </a:cubicBezTo>
                <a:cubicBezTo>
                  <a:pt x="901342" y="73"/>
                  <a:pt x="901872" y="0"/>
                  <a:pt x="902420" y="0"/>
                </a:cubicBezTo>
                <a:lnTo>
                  <a:pt x="902439" y="0"/>
                </a:lnTo>
                <a:cubicBezTo>
                  <a:pt x="902512" y="0"/>
                  <a:pt x="902567" y="18"/>
                  <a:pt x="902640" y="18"/>
                </a:cubicBezTo>
                <a:cubicBezTo>
                  <a:pt x="903170" y="37"/>
                  <a:pt x="903699" y="73"/>
                  <a:pt x="904211" y="183"/>
                </a:cubicBezTo>
                <a:cubicBezTo>
                  <a:pt x="904376" y="219"/>
                  <a:pt x="904522" y="274"/>
                  <a:pt x="904686" y="310"/>
                </a:cubicBezTo>
                <a:cubicBezTo>
                  <a:pt x="905088" y="420"/>
                  <a:pt x="905509" y="530"/>
                  <a:pt x="905892" y="694"/>
                </a:cubicBezTo>
                <a:cubicBezTo>
                  <a:pt x="906075" y="749"/>
                  <a:pt x="906221" y="858"/>
                  <a:pt x="906386" y="931"/>
                </a:cubicBezTo>
                <a:cubicBezTo>
                  <a:pt x="906751" y="1114"/>
                  <a:pt x="907117" y="1297"/>
                  <a:pt x="907464" y="1516"/>
                </a:cubicBezTo>
                <a:cubicBezTo>
                  <a:pt x="907610" y="1607"/>
                  <a:pt x="907720" y="1717"/>
                  <a:pt x="907866" y="1808"/>
                </a:cubicBezTo>
                <a:cubicBezTo>
                  <a:pt x="908195" y="2064"/>
                  <a:pt x="908542" y="2319"/>
                  <a:pt x="908834" y="2630"/>
                </a:cubicBezTo>
                <a:cubicBezTo>
                  <a:pt x="908962" y="2739"/>
                  <a:pt x="909054" y="2867"/>
                  <a:pt x="909163" y="2995"/>
                </a:cubicBezTo>
                <a:cubicBezTo>
                  <a:pt x="909437" y="3305"/>
                  <a:pt x="909730" y="3616"/>
                  <a:pt x="909967" y="3963"/>
                </a:cubicBezTo>
                <a:cubicBezTo>
                  <a:pt x="910095" y="4145"/>
                  <a:pt x="910168" y="4328"/>
                  <a:pt x="910278" y="4529"/>
                </a:cubicBezTo>
                <a:cubicBezTo>
                  <a:pt x="910461" y="4803"/>
                  <a:pt x="910643" y="5077"/>
                  <a:pt x="910789" y="5406"/>
                </a:cubicBezTo>
                <a:cubicBezTo>
                  <a:pt x="910808" y="5442"/>
                  <a:pt x="910808" y="5479"/>
                  <a:pt x="910826" y="5533"/>
                </a:cubicBezTo>
                <a:cubicBezTo>
                  <a:pt x="910917" y="5716"/>
                  <a:pt x="910954" y="5917"/>
                  <a:pt x="911027" y="6118"/>
                </a:cubicBezTo>
                <a:cubicBezTo>
                  <a:pt x="911155" y="6501"/>
                  <a:pt x="911301" y="6885"/>
                  <a:pt x="911374" y="7268"/>
                </a:cubicBezTo>
                <a:cubicBezTo>
                  <a:pt x="911392" y="7360"/>
                  <a:pt x="911392" y="7451"/>
                  <a:pt x="911411" y="7542"/>
                </a:cubicBezTo>
                <a:cubicBezTo>
                  <a:pt x="911502" y="8053"/>
                  <a:pt x="911575" y="8565"/>
                  <a:pt x="911575" y="9076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p39"/>
          <p:cNvSpPr/>
          <p:nvPr/>
        </p:nvSpPr>
        <p:spPr>
          <a:xfrm>
            <a:off x="13579401" y="6295477"/>
            <a:ext cx="875028" cy="672784"/>
          </a:xfrm>
          <a:custGeom>
            <a:avLst/>
            <a:gdLst/>
            <a:ahLst/>
            <a:cxnLst/>
            <a:rect l="l" t="t" r="r" b="b"/>
            <a:pathLst>
              <a:path w="875028" h="672784" extrusionOk="0">
                <a:moveTo>
                  <a:pt x="861927" y="470115"/>
                </a:moveTo>
                <a:cubicBezTo>
                  <a:pt x="865856" y="471101"/>
                  <a:pt x="869858" y="471758"/>
                  <a:pt x="873859" y="472051"/>
                </a:cubicBezTo>
                <a:cubicBezTo>
                  <a:pt x="874261" y="472069"/>
                  <a:pt x="874645" y="472178"/>
                  <a:pt x="875029" y="472252"/>
                </a:cubicBezTo>
                <a:lnTo>
                  <a:pt x="875029" y="0"/>
                </a:lnTo>
                <a:lnTo>
                  <a:pt x="595541" y="124655"/>
                </a:lnTo>
                <a:lnTo>
                  <a:pt x="595541" y="270330"/>
                </a:lnTo>
                <a:cubicBezTo>
                  <a:pt x="598355" y="268577"/>
                  <a:pt x="601132" y="266952"/>
                  <a:pt x="603892" y="265473"/>
                </a:cubicBezTo>
                <a:cubicBezTo>
                  <a:pt x="608350" y="263099"/>
                  <a:pt x="613869" y="264779"/>
                  <a:pt x="616263" y="269216"/>
                </a:cubicBezTo>
                <a:cubicBezTo>
                  <a:pt x="618638" y="273672"/>
                  <a:pt x="616957" y="279205"/>
                  <a:pt x="612517" y="281580"/>
                </a:cubicBezTo>
                <a:cubicBezTo>
                  <a:pt x="607071" y="284483"/>
                  <a:pt x="601480" y="288062"/>
                  <a:pt x="595541" y="292427"/>
                </a:cubicBezTo>
                <a:lnTo>
                  <a:pt x="595541" y="672785"/>
                </a:lnTo>
                <a:lnTo>
                  <a:pt x="875029" y="548130"/>
                </a:lnTo>
                <a:lnTo>
                  <a:pt x="875029" y="490093"/>
                </a:lnTo>
                <a:cubicBezTo>
                  <a:pt x="874444" y="490221"/>
                  <a:pt x="873823" y="490294"/>
                  <a:pt x="873202" y="490294"/>
                </a:cubicBezTo>
                <a:cubicBezTo>
                  <a:pt x="872982" y="490294"/>
                  <a:pt x="872763" y="490276"/>
                  <a:pt x="872525" y="490258"/>
                </a:cubicBezTo>
                <a:cubicBezTo>
                  <a:pt x="867482" y="489892"/>
                  <a:pt x="862402" y="489071"/>
                  <a:pt x="857432" y="487811"/>
                </a:cubicBezTo>
                <a:cubicBezTo>
                  <a:pt x="852553" y="486569"/>
                  <a:pt x="849593" y="481602"/>
                  <a:pt x="850835" y="476726"/>
                </a:cubicBezTo>
                <a:cubicBezTo>
                  <a:pt x="852060" y="471832"/>
                  <a:pt x="857030" y="468873"/>
                  <a:pt x="861927" y="470115"/>
                </a:cubicBezTo>
                <a:close/>
                <a:moveTo>
                  <a:pt x="679323" y="267408"/>
                </a:moveTo>
                <a:cubicBezTo>
                  <a:pt x="678209" y="271462"/>
                  <a:pt x="674517" y="274110"/>
                  <a:pt x="670516" y="274110"/>
                </a:cubicBezTo>
                <a:cubicBezTo>
                  <a:pt x="669712" y="274110"/>
                  <a:pt x="668889" y="274019"/>
                  <a:pt x="668085" y="273782"/>
                </a:cubicBezTo>
                <a:cubicBezTo>
                  <a:pt x="662585" y="272284"/>
                  <a:pt x="656993" y="271462"/>
                  <a:pt x="651475" y="271371"/>
                </a:cubicBezTo>
                <a:cubicBezTo>
                  <a:pt x="649045" y="271335"/>
                  <a:pt x="646413" y="271408"/>
                  <a:pt x="643910" y="271627"/>
                </a:cubicBezTo>
                <a:cubicBezTo>
                  <a:pt x="638866" y="272120"/>
                  <a:pt x="634444" y="268394"/>
                  <a:pt x="633988" y="263354"/>
                </a:cubicBezTo>
                <a:cubicBezTo>
                  <a:pt x="633531" y="258332"/>
                  <a:pt x="637240" y="253895"/>
                  <a:pt x="642265" y="253456"/>
                </a:cubicBezTo>
                <a:cubicBezTo>
                  <a:pt x="645427" y="253164"/>
                  <a:pt x="648606" y="253055"/>
                  <a:pt x="651786" y="253109"/>
                </a:cubicBezTo>
                <a:cubicBezTo>
                  <a:pt x="658857" y="253237"/>
                  <a:pt x="665966" y="254278"/>
                  <a:pt x="672928" y="256177"/>
                </a:cubicBezTo>
                <a:cubicBezTo>
                  <a:pt x="677788" y="257510"/>
                  <a:pt x="680657" y="262532"/>
                  <a:pt x="679323" y="267408"/>
                </a:cubicBezTo>
                <a:close/>
                <a:moveTo>
                  <a:pt x="729264" y="307493"/>
                </a:moveTo>
                <a:cubicBezTo>
                  <a:pt x="727528" y="309009"/>
                  <a:pt x="725390" y="309739"/>
                  <a:pt x="723270" y="309739"/>
                </a:cubicBezTo>
                <a:cubicBezTo>
                  <a:pt x="720712" y="309739"/>
                  <a:pt x="718172" y="308680"/>
                  <a:pt x="716363" y="306617"/>
                </a:cubicBezTo>
                <a:cubicBezTo>
                  <a:pt x="710461" y="299823"/>
                  <a:pt x="704157" y="293870"/>
                  <a:pt x="697633" y="288903"/>
                </a:cubicBezTo>
                <a:cubicBezTo>
                  <a:pt x="693613" y="285853"/>
                  <a:pt x="692845" y="280119"/>
                  <a:pt x="695897" y="276119"/>
                </a:cubicBezTo>
                <a:cubicBezTo>
                  <a:pt x="698949" y="272102"/>
                  <a:pt x="704686" y="271316"/>
                  <a:pt x="708707" y="274384"/>
                </a:cubicBezTo>
                <a:cubicBezTo>
                  <a:pt x="716217" y="280100"/>
                  <a:pt x="723435" y="286912"/>
                  <a:pt x="730141" y="294618"/>
                </a:cubicBezTo>
                <a:cubicBezTo>
                  <a:pt x="733467" y="298417"/>
                  <a:pt x="733065" y="304188"/>
                  <a:pt x="729264" y="307493"/>
                </a:cubicBezTo>
                <a:close/>
                <a:moveTo>
                  <a:pt x="756875" y="364634"/>
                </a:moveTo>
                <a:cubicBezTo>
                  <a:pt x="753457" y="364634"/>
                  <a:pt x="750168" y="362699"/>
                  <a:pt x="748615" y="359412"/>
                </a:cubicBezTo>
                <a:cubicBezTo>
                  <a:pt x="744065" y="349824"/>
                  <a:pt x="740155" y="342191"/>
                  <a:pt x="736299" y="335361"/>
                </a:cubicBezTo>
                <a:cubicBezTo>
                  <a:pt x="733832" y="330978"/>
                  <a:pt x="735385" y="325408"/>
                  <a:pt x="739771" y="322924"/>
                </a:cubicBezTo>
                <a:cubicBezTo>
                  <a:pt x="744175" y="320441"/>
                  <a:pt x="749730" y="321993"/>
                  <a:pt x="752215" y="326394"/>
                </a:cubicBezTo>
                <a:cubicBezTo>
                  <a:pt x="756290" y="333589"/>
                  <a:pt x="760383" y="341606"/>
                  <a:pt x="765134" y="351577"/>
                </a:cubicBezTo>
                <a:cubicBezTo>
                  <a:pt x="767290" y="356143"/>
                  <a:pt x="765335" y="361585"/>
                  <a:pt x="760785" y="363740"/>
                </a:cubicBezTo>
                <a:cubicBezTo>
                  <a:pt x="759524" y="364342"/>
                  <a:pt x="758190" y="364634"/>
                  <a:pt x="756875" y="364634"/>
                </a:cubicBezTo>
                <a:close/>
                <a:moveTo>
                  <a:pt x="789584" y="421484"/>
                </a:moveTo>
                <a:cubicBezTo>
                  <a:pt x="788158" y="422305"/>
                  <a:pt x="786605" y="422689"/>
                  <a:pt x="785070" y="422689"/>
                </a:cubicBezTo>
                <a:cubicBezTo>
                  <a:pt x="781891" y="422689"/>
                  <a:pt x="778802" y="421027"/>
                  <a:pt x="777121" y="418069"/>
                </a:cubicBezTo>
                <a:cubicBezTo>
                  <a:pt x="772991" y="410837"/>
                  <a:pt x="768880" y="402820"/>
                  <a:pt x="764147" y="392886"/>
                </a:cubicBezTo>
                <a:cubicBezTo>
                  <a:pt x="761973" y="388338"/>
                  <a:pt x="763910" y="382878"/>
                  <a:pt x="768460" y="380723"/>
                </a:cubicBezTo>
                <a:cubicBezTo>
                  <a:pt x="773028" y="378550"/>
                  <a:pt x="778473" y="380486"/>
                  <a:pt x="780648" y="385051"/>
                </a:cubicBezTo>
                <a:cubicBezTo>
                  <a:pt x="785180" y="394566"/>
                  <a:pt x="789108" y="402199"/>
                  <a:pt x="793001" y="409029"/>
                </a:cubicBezTo>
                <a:cubicBezTo>
                  <a:pt x="795504" y="413412"/>
                  <a:pt x="793969" y="418982"/>
                  <a:pt x="789584" y="421484"/>
                </a:cubicBezTo>
                <a:close/>
                <a:moveTo>
                  <a:pt x="833732" y="468033"/>
                </a:moveTo>
                <a:cubicBezTo>
                  <a:pt x="831941" y="470425"/>
                  <a:pt x="829200" y="471685"/>
                  <a:pt x="826422" y="471685"/>
                </a:cubicBezTo>
                <a:cubicBezTo>
                  <a:pt x="824504" y="471685"/>
                  <a:pt x="822585" y="471083"/>
                  <a:pt x="820940" y="469859"/>
                </a:cubicBezTo>
                <a:cubicBezTo>
                  <a:pt x="813430" y="464216"/>
                  <a:pt x="806176" y="457441"/>
                  <a:pt x="799378" y="449716"/>
                </a:cubicBezTo>
                <a:cubicBezTo>
                  <a:pt x="796052" y="445918"/>
                  <a:pt x="796418" y="440147"/>
                  <a:pt x="800219" y="436824"/>
                </a:cubicBezTo>
                <a:cubicBezTo>
                  <a:pt x="804001" y="433500"/>
                  <a:pt x="809775" y="433865"/>
                  <a:pt x="813101" y="437664"/>
                </a:cubicBezTo>
                <a:cubicBezTo>
                  <a:pt x="819076" y="444439"/>
                  <a:pt x="825399" y="450374"/>
                  <a:pt x="831922" y="455250"/>
                </a:cubicBezTo>
                <a:cubicBezTo>
                  <a:pt x="835943" y="458281"/>
                  <a:pt x="836765" y="463997"/>
                  <a:pt x="833732" y="468033"/>
                </a:cubicBezTo>
                <a:close/>
                <a:moveTo>
                  <a:pt x="297780" y="548130"/>
                </a:moveTo>
                <a:lnTo>
                  <a:pt x="577268" y="672785"/>
                </a:lnTo>
                <a:lnTo>
                  <a:pt x="577268" y="293322"/>
                </a:lnTo>
                <a:cubicBezTo>
                  <a:pt x="575641" y="290455"/>
                  <a:pt x="575678" y="287003"/>
                  <a:pt x="577268" y="284246"/>
                </a:cubicBezTo>
                <a:lnTo>
                  <a:pt x="577268" y="124655"/>
                </a:lnTo>
                <a:lnTo>
                  <a:pt x="297780" y="0"/>
                </a:lnTo>
                <a:lnTo>
                  <a:pt x="297780" y="548130"/>
                </a:lnTo>
                <a:close/>
                <a:moveTo>
                  <a:pt x="407693" y="365840"/>
                </a:moveTo>
                <a:cubicBezTo>
                  <a:pt x="399981" y="371464"/>
                  <a:pt x="391795" y="376669"/>
                  <a:pt x="383353" y="381289"/>
                </a:cubicBezTo>
                <a:cubicBezTo>
                  <a:pt x="381964" y="382056"/>
                  <a:pt x="380447" y="382421"/>
                  <a:pt x="378967" y="382421"/>
                </a:cubicBezTo>
                <a:cubicBezTo>
                  <a:pt x="375733" y="382421"/>
                  <a:pt x="372608" y="380705"/>
                  <a:pt x="370945" y="377692"/>
                </a:cubicBezTo>
                <a:cubicBezTo>
                  <a:pt x="368515" y="373272"/>
                  <a:pt x="370123" y="367721"/>
                  <a:pt x="374563" y="365292"/>
                </a:cubicBezTo>
                <a:cubicBezTo>
                  <a:pt x="382311" y="361037"/>
                  <a:pt x="389840" y="356252"/>
                  <a:pt x="396911" y="351084"/>
                </a:cubicBezTo>
                <a:cubicBezTo>
                  <a:pt x="400986" y="348107"/>
                  <a:pt x="406706" y="349002"/>
                  <a:pt x="409684" y="353075"/>
                </a:cubicBezTo>
                <a:cubicBezTo>
                  <a:pt x="412663" y="357147"/>
                  <a:pt x="411768" y="362863"/>
                  <a:pt x="407693" y="365840"/>
                </a:cubicBezTo>
                <a:close/>
                <a:moveTo>
                  <a:pt x="447510" y="381855"/>
                </a:moveTo>
                <a:cubicBezTo>
                  <a:pt x="447217" y="381855"/>
                  <a:pt x="446925" y="381837"/>
                  <a:pt x="446651" y="381819"/>
                </a:cubicBezTo>
                <a:cubicBezTo>
                  <a:pt x="436601" y="380869"/>
                  <a:pt x="426660" y="378093"/>
                  <a:pt x="417067" y="373546"/>
                </a:cubicBezTo>
                <a:cubicBezTo>
                  <a:pt x="412517" y="371391"/>
                  <a:pt x="410580" y="365949"/>
                  <a:pt x="412736" y="361384"/>
                </a:cubicBezTo>
                <a:cubicBezTo>
                  <a:pt x="414892" y="356837"/>
                  <a:pt x="420356" y="354883"/>
                  <a:pt x="424906" y="357056"/>
                </a:cubicBezTo>
                <a:cubicBezTo>
                  <a:pt x="432562" y="360672"/>
                  <a:pt x="440438" y="362900"/>
                  <a:pt x="448350" y="363630"/>
                </a:cubicBezTo>
                <a:cubicBezTo>
                  <a:pt x="453376" y="364105"/>
                  <a:pt x="457067" y="368561"/>
                  <a:pt x="456592" y="373583"/>
                </a:cubicBezTo>
                <a:cubicBezTo>
                  <a:pt x="456153" y="378313"/>
                  <a:pt x="452170" y="381855"/>
                  <a:pt x="447510" y="381855"/>
                </a:cubicBezTo>
                <a:close/>
                <a:moveTo>
                  <a:pt x="530854" y="324988"/>
                </a:moveTo>
                <a:cubicBezTo>
                  <a:pt x="535952" y="320422"/>
                  <a:pt x="541142" y="315601"/>
                  <a:pt x="546148" y="310945"/>
                </a:cubicBezTo>
                <a:lnTo>
                  <a:pt x="551100" y="306343"/>
                </a:lnTo>
                <a:cubicBezTo>
                  <a:pt x="554810" y="302909"/>
                  <a:pt x="560584" y="303129"/>
                  <a:pt x="564020" y="306817"/>
                </a:cubicBezTo>
                <a:cubicBezTo>
                  <a:pt x="567455" y="310525"/>
                  <a:pt x="567236" y="316295"/>
                  <a:pt x="563526" y="319729"/>
                </a:cubicBezTo>
                <a:lnTo>
                  <a:pt x="558592" y="324312"/>
                </a:lnTo>
                <a:cubicBezTo>
                  <a:pt x="553513" y="329042"/>
                  <a:pt x="548268" y="333918"/>
                  <a:pt x="543042" y="338593"/>
                </a:cubicBezTo>
                <a:cubicBezTo>
                  <a:pt x="541288" y="340164"/>
                  <a:pt x="539113" y="340931"/>
                  <a:pt x="536939" y="340931"/>
                </a:cubicBezTo>
                <a:cubicBezTo>
                  <a:pt x="534435" y="340931"/>
                  <a:pt x="531950" y="339908"/>
                  <a:pt x="530141" y="337899"/>
                </a:cubicBezTo>
                <a:cubicBezTo>
                  <a:pt x="526779" y="334137"/>
                  <a:pt x="527090" y="328366"/>
                  <a:pt x="530854" y="324988"/>
                </a:cubicBezTo>
                <a:close/>
                <a:moveTo>
                  <a:pt x="515687" y="349696"/>
                </a:moveTo>
                <a:cubicBezTo>
                  <a:pt x="518483" y="353896"/>
                  <a:pt x="517350" y="359558"/>
                  <a:pt x="513147" y="362370"/>
                </a:cubicBezTo>
                <a:cubicBezTo>
                  <a:pt x="504102" y="368396"/>
                  <a:pt x="495495" y="372907"/>
                  <a:pt x="486852" y="376139"/>
                </a:cubicBezTo>
                <a:cubicBezTo>
                  <a:pt x="485810" y="376541"/>
                  <a:pt x="484714" y="376724"/>
                  <a:pt x="483654" y="376724"/>
                </a:cubicBezTo>
                <a:cubicBezTo>
                  <a:pt x="479945" y="376724"/>
                  <a:pt x="476473" y="374459"/>
                  <a:pt x="475102" y="370807"/>
                </a:cubicBezTo>
                <a:cubicBezTo>
                  <a:pt x="473330" y="366077"/>
                  <a:pt x="475724" y="360818"/>
                  <a:pt x="480438" y="359046"/>
                </a:cubicBezTo>
                <a:cubicBezTo>
                  <a:pt x="487766" y="356307"/>
                  <a:pt x="495148" y="352417"/>
                  <a:pt x="503024" y="347176"/>
                </a:cubicBezTo>
                <a:cubicBezTo>
                  <a:pt x="507208" y="344364"/>
                  <a:pt x="512891" y="345514"/>
                  <a:pt x="515687" y="349696"/>
                </a:cubicBezTo>
                <a:close/>
                <a:moveTo>
                  <a:pt x="482156" y="255502"/>
                </a:moveTo>
                <a:cubicBezTo>
                  <a:pt x="480877" y="264925"/>
                  <a:pt x="478209" y="274622"/>
                  <a:pt x="474243" y="284337"/>
                </a:cubicBezTo>
                <a:cubicBezTo>
                  <a:pt x="472800" y="287862"/>
                  <a:pt x="469383" y="290016"/>
                  <a:pt x="465783" y="290016"/>
                </a:cubicBezTo>
                <a:cubicBezTo>
                  <a:pt x="464632" y="290016"/>
                  <a:pt x="463462" y="289797"/>
                  <a:pt x="462329" y="289341"/>
                </a:cubicBezTo>
                <a:cubicBezTo>
                  <a:pt x="457670" y="287423"/>
                  <a:pt x="455422" y="282091"/>
                  <a:pt x="457341" y="277434"/>
                </a:cubicBezTo>
                <a:cubicBezTo>
                  <a:pt x="460721" y="269143"/>
                  <a:pt x="462969" y="260944"/>
                  <a:pt x="464047" y="253055"/>
                </a:cubicBezTo>
                <a:cubicBezTo>
                  <a:pt x="464723" y="248051"/>
                  <a:pt x="469310" y="244544"/>
                  <a:pt x="474317" y="245220"/>
                </a:cubicBezTo>
                <a:cubicBezTo>
                  <a:pt x="479323" y="245896"/>
                  <a:pt x="482832" y="250498"/>
                  <a:pt x="482156" y="255502"/>
                </a:cubicBezTo>
                <a:close/>
                <a:moveTo>
                  <a:pt x="449940" y="187294"/>
                </a:moveTo>
                <a:cubicBezTo>
                  <a:pt x="453704" y="183933"/>
                  <a:pt x="459497" y="184280"/>
                  <a:pt x="462841" y="188042"/>
                </a:cubicBezTo>
                <a:cubicBezTo>
                  <a:pt x="469602" y="195639"/>
                  <a:pt x="475011" y="204916"/>
                  <a:pt x="478483" y="214869"/>
                </a:cubicBezTo>
                <a:cubicBezTo>
                  <a:pt x="480146" y="219635"/>
                  <a:pt x="477642" y="224840"/>
                  <a:pt x="472873" y="226502"/>
                </a:cubicBezTo>
                <a:cubicBezTo>
                  <a:pt x="471886" y="226849"/>
                  <a:pt x="470863" y="227013"/>
                  <a:pt x="469858" y="227013"/>
                </a:cubicBezTo>
                <a:cubicBezTo>
                  <a:pt x="466094" y="227013"/>
                  <a:pt x="462549" y="224657"/>
                  <a:pt x="461233" y="220895"/>
                </a:cubicBezTo>
                <a:cubicBezTo>
                  <a:pt x="458529" y="213171"/>
                  <a:pt x="454362" y="206012"/>
                  <a:pt x="449191" y="200186"/>
                </a:cubicBezTo>
                <a:cubicBezTo>
                  <a:pt x="445829" y="196406"/>
                  <a:pt x="446176" y="190635"/>
                  <a:pt x="449940" y="187294"/>
                </a:cubicBezTo>
                <a:close/>
                <a:moveTo>
                  <a:pt x="453047" y="305539"/>
                </a:moveTo>
                <a:cubicBezTo>
                  <a:pt x="457140" y="308479"/>
                  <a:pt x="458090" y="314177"/>
                  <a:pt x="455148" y="318268"/>
                </a:cubicBezTo>
                <a:cubicBezTo>
                  <a:pt x="449575" y="326029"/>
                  <a:pt x="443362" y="333516"/>
                  <a:pt x="436656" y="340529"/>
                </a:cubicBezTo>
                <a:cubicBezTo>
                  <a:pt x="434865" y="342410"/>
                  <a:pt x="432453" y="343341"/>
                  <a:pt x="430059" y="343341"/>
                </a:cubicBezTo>
                <a:cubicBezTo>
                  <a:pt x="427775" y="343341"/>
                  <a:pt x="425509" y="342501"/>
                  <a:pt x="423736" y="340821"/>
                </a:cubicBezTo>
                <a:cubicBezTo>
                  <a:pt x="420082" y="337333"/>
                  <a:pt x="419954" y="331544"/>
                  <a:pt x="423444" y="327910"/>
                </a:cubicBezTo>
                <a:cubicBezTo>
                  <a:pt x="429547" y="321518"/>
                  <a:pt x="435230" y="314688"/>
                  <a:pt x="440292" y="307621"/>
                </a:cubicBezTo>
                <a:cubicBezTo>
                  <a:pt x="443234" y="303530"/>
                  <a:pt x="448953" y="302599"/>
                  <a:pt x="453047" y="305539"/>
                </a:cubicBezTo>
                <a:close/>
                <a:moveTo>
                  <a:pt x="394262" y="170347"/>
                </a:moveTo>
                <a:cubicBezTo>
                  <a:pt x="401571" y="167607"/>
                  <a:pt x="409045" y="166219"/>
                  <a:pt x="416482" y="166219"/>
                </a:cubicBezTo>
                <a:cubicBezTo>
                  <a:pt x="419662" y="166201"/>
                  <a:pt x="423006" y="166493"/>
                  <a:pt x="426203" y="167023"/>
                </a:cubicBezTo>
                <a:cubicBezTo>
                  <a:pt x="431174" y="167863"/>
                  <a:pt x="434518" y="172575"/>
                  <a:pt x="433677" y="177560"/>
                </a:cubicBezTo>
                <a:cubicBezTo>
                  <a:pt x="432836" y="182527"/>
                  <a:pt x="428122" y="185887"/>
                  <a:pt x="423152" y="185029"/>
                </a:cubicBezTo>
                <a:cubicBezTo>
                  <a:pt x="420959" y="184664"/>
                  <a:pt x="418730" y="184481"/>
                  <a:pt x="416500" y="184481"/>
                </a:cubicBezTo>
                <a:lnTo>
                  <a:pt x="416482" y="184481"/>
                </a:lnTo>
                <a:cubicBezTo>
                  <a:pt x="411256" y="184481"/>
                  <a:pt x="405938" y="185467"/>
                  <a:pt x="400676" y="187440"/>
                </a:cubicBezTo>
                <a:cubicBezTo>
                  <a:pt x="399616" y="187841"/>
                  <a:pt x="398538" y="188042"/>
                  <a:pt x="397460" y="188042"/>
                </a:cubicBezTo>
                <a:cubicBezTo>
                  <a:pt x="393768" y="188042"/>
                  <a:pt x="390297" y="185778"/>
                  <a:pt x="388908" y="182107"/>
                </a:cubicBezTo>
                <a:cubicBezTo>
                  <a:pt x="387135" y="177396"/>
                  <a:pt x="389529" y="172118"/>
                  <a:pt x="394262" y="170347"/>
                </a:cubicBezTo>
                <a:close/>
                <a:moveTo>
                  <a:pt x="381964" y="317044"/>
                </a:moveTo>
                <a:cubicBezTo>
                  <a:pt x="386697" y="324477"/>
                  <a:pt x="392051" y="331288"/>
                  <a:pt x="397880" y="337278"/>
                </a:cubicBezTo>
                <a:cubicBezTo>
                  <a:pt x="401407" y="340894"/>
                  <a:pt x="401334" y="346665"/>
                  <a:pt x="397715" y="350189"/>
                </a:cubicBezTo>
                <a:cubicBezTo>
                  <a:pt x="395943" y="351924"/>
                  <a:pt x="393641" y="352782"/>
                  <a:pt x="391338" y="352782"/>
                </a:cubicBezTo>
                <a:cubicBezTo>
                  <a:pt x="388963" y="352782"/>
                  <a:pt x="386587" y="351851"/>
                  <a:pt x="384796" y="350025"/>
                </a:cubicBezTo>
                <a:cubicBezTo>
                  <a:pt x="378072" y="343140"/>
                  <a:pt x="371932" y="335324"/>
                  <a:pt x="366541" y="326832"/>
                </a:cubicBezTo>
                <a:cubicBezTo>
                  <a:pt x="363837" y="322577"/>
                  <a:pt x="365098" y="316934"/>
                  <a:pt x="369356" y="314232"/>
                </a:cubicBezTo>
                <a:cubicBezTo>
                  <a:pt x="373613" y="311529"/>
                  <a:pt x="379260" y="312789"/>
                  <a:pt x="381964" y="317044"/>
                </a:cubicBezTo>
                <a:close/>
                <a:moveTo>
                  <a:pt x="346880" y="222539"/>
                </a:moveTo>
                <a:cubicBezTo>
                  <a:pt x="347610" y="220001"/>
                  <a:pt x="348469" y="217480"/>
                  <a:pt x="349420" y="215052"/>
                </a:cubicBezTo>
                <a:cubicBezTo>
                  <a:pt x="352197" y="207911"/>
                  <a:pt x="356107" y="201154"/>
                  <a:pt x="361023" y="194964"/>
                </a:cubicBezTo>
                <a:cubicBezTo>
                  <a:pt x="364166" y="191019"/>
                  <a:pt x="369904" y="190343"/>
                  <a:pt x="373869" y="193484"/>
                </a:cubicBezTo>
                <a:cubicBezTo>
                  <a:pt x="377816" y="196607"/>
                  <a:pt x="378474" y="202360"/>
                  <a:pt x="375349" y="206304"/>
                </a:cubicBezTo>
                <a:cubicBezTo>
                  <a:pt x="371567" y="211071"/>
                  <a:pt x="368570" y="216257"/>
                  <a:pt x="366450" y="221681"/>
                </a:cubicBezTo>
                <a:cubicBezTo>
                  <a:pt x="365701" y="223616"/>
                  <a:pt x="365007" y="225625"/>
                  <a:pt x="364422" y="227652"/>
                </a:cubicBezTo>
                <a:cubicBezTo>
                  <a:pt x="363252" y="231633"/>
                  <a:pt x="359616" y="234227"/>
                  <a:pt x="355651" y="234227"/>
                </a:cubicBezTo>
                <a:cubicBezTo>
                  <a:pt x="354810" y="234227"/>
                  <a:pt x="353951" y="234117"/>
                  <a:pt x="353092" y="233861"/>
                </a:cubicBezTo>
                <a:cubicBezTo>
                  <a:pt x="348250" y="232455"/>
                  <a:pt x="345454" y="227378"/>
                  <a:pt x="346880" y="222539"/>
                </a:cubicBezTo>
                <a:close/>
                <a:moveTo>
                  <a:pt x="351813" y="252561"/>
                </a:moveTo>
                <a:cubicBezTo>
                  <a:pt x="356838" y="252032"/>
                  <a:pt x="361315" y="255684"/>
                  <a:pt x="361845" y="260688"/>
                </a:cubicBezTo>
                <a:cubicBezTo>
                  <a:pt x="362686" y="268833"/>
                  <a:pt x="364531" y="277288"/>
                  <a:pt x="367309" y="285798"/>
                </a:cubicBezTo>
                <a:cubicBezTo>
                  <a:pt x="368862" y="290583"/>
                  <a:pt x="366249" y="295751"/>
                  <a:pt x="361443" y="297303"/>
                </a:cubicBezTo>
                <a:cubicBezTo>
                  <a:pt x="360511" y="297613"/>
                  <a:pt x="359561" y="297760"/>
                  <a:pt x="358611" y="297760"/>
                </a:cubicBezTo>
                <a:cubicBezTo>
                  <a:pt x="354774" y="297760"/>
                  <a:pt x="351192" y="295312"/>
                  <a:pt x="349931" y="291459"/>
                </a:cubicBezTo>
                <a:cubicBezTo>
                  <a:pt x="346752" y="281726"/>
                  <a:pt x="344650" y="272010"/>
                  <a:pt x="343663" y="262587"/>
                </a:cubicBezTo>
                <a:cubicBezTo>
                  <a:pt x="343152" y="257565"/>
                  <a:pt x="346788" y="253073"/>
                  <a:pt x="351813" y="252561"/>
                </a:cubicBezTo>
                <a:close/>
                <a:moveTo>
                  <a:pt x="316729" y="386640"/>
                </a:moveTo>
                <a:cubicBezTo>
                  <a:pt x="325317" y="384850"/>
                  <a:pt x="333906" y="382495"/>
                  <a:pt x="342275" y="379609"/>
                </a:cubicBezTo>
                <a:cubicBezTo>
                  <a:pt x="347044" y="377947"/>
                  <a:pt x="352234" y="380486"/>
                  <a:pt x="353896" y="385252"/>
                </a:cubicBezTo>
                <a:cubicBezTo>
                  <a:pt x="355541" y="390018"/>
                  <a:pt x="353001" y="395205"/>
                  <a:pt x="348232" y="396867"/>
                </a:cubicBezTo>
                <a:cubicBezTo>
                  <a:pt x="339132" y="400008"/>
                  <a:pt x="329794" y="402583"/>
                  <a:pt x="320438" y="404518"/>
                </a:cubicBezTo>
                <a:cubicBezTo>
                  <a:pt x="319817" y="404646"/>
                  <a:pt x="319196" y="404701"/>
                  <a:pt x="318574" y="404701"/>
                </a:cubicBezTo>
                <a:cubicBezTo>
                  <a:pt x="314335" y="404701"/>
                  <a:pt x="310534" y="401743"/>
                  <a:pt x="309639" y="397433"/>
                </a:cubicBezTo>
                <a:cubicBezTo>
                  <a:pt x="308616" y="392484"/>
                  <a:pt x="311795" y="387663"/>
                  <a:pt x="316729" y="386640"/>
                </a:cubicBezTo>
                <a:close/>
                <a:moveTo>
                  <a:pt x="0" y="427711"/>
                </a:moveTo>
                <a:cubicBezTo>
                  <a:pt x="3070" y="429610"/>
                  <a:pt x="4861" y="433226"/>
                  <a:pt x="4221" y="436988"/>
                </a:cubicBezTo>
                <a:cubicBezTo>
                  <a:pt x="3563" y="440859"/>
                  <a:pt x="3344" y="444749"/>
                  <a:pt x="3563" y="448602"/>
                </a:cubicBezTo>
                <a:cubicBezTo>
                  <a:pt x="3746" y="451743"/>
                  <a:pt x="2321" y="454592"/>
                  <a:pt x="0" y="456382"/>
                </a:cubicBezTo>
                <a:lnTo>
                  <a:pt x="0" y="672785"/>
                </a:lnTo>
                <a:lnTo>
                  <a:pt x="279506" y="548130"/>
                </a:lnTo>
                <a:lnTo>
                  <a:pt x="279506" y="409011"/>
                </a:lnTo>
                <a:cubicBezTo>
                  <a:pt x="278574" y="409011"/>
                  <a:pt x="277661" y="409047"/>
                  <a:pt x="276729" y="409047"/>
                </a:cubicBezTo>
                <a:cubicBezTo>
                  <a:pt x="269219" y="409047"/>
                  <a:pt x="261672" y="408627"/>
                  <a:pt x="254289" y="407824"/>
                </a:cubicBezTo>
                <a:lnTo>
                  <a:pt x="253321" y="407714"/>
                </a:lnTo>
                <a:cubicBezTo>
                  <a:pt x="248314" y="407148"/>
                  <a:pt x="244696" y="402619"/>
                  <a:pt x="245262" y="397615"/>
                </a:cubicBezTo>
                <a:cubicBezTo>
                  <a:pt x="245829" y="392612"/>
                  <a:pt x="250342" y="388996"/>
                  <a:pt x="255368" y="389562"/>
                </a:cubicBezTo>
                <a:lnTo>
                  <a:pt x="256318" y="389671"/>
                </a:lnTo>
                <a:cubicBezTo>
                  <a:pt x="263919" y="390511"/>
                  <a:pt x="271740" y="390858"/>
                  <a:pt x="279506" y="390731"/>
                </a:cubicBezTo>
                <a:lnTo>
                  <a:pt x="279506" y="0"/>
                </a:lnTo>
                <a:lnTo>
                  <a:pt x="0" y="124655"/>
                </a:lnTo>
                <a:lnTo>
                  <a:pt x="0" y="427711"/>
                </a:lnTo>
                <a:close/>
                <a:moveTo>
                  <a:pt x="182604" y="382020"/>
                </a:moveTo>
                <a:cubicBezTo>
                  <a:pt x="183993" y="377180"/>
                  <a:pt x="189054" y="374368"/>
                  <a:pt x="193915" y="375756"/>
                </a:cubicBezTo>
                <a:cubicBezTo>
                  <a:pt x="202339" y="378185"/>
                  <a:pt x="211366" y="380723"/>
                  <a:pt x="220301" y="382951"/>
                </a:cubicBezTo>
                <a:cubicBezTo>
                  <a:pt x="225199" y="384156"/>
                  <a:pt x="228177" y="389105"/>
                  <a:pt x="226971" y="393999"/>
                </a:cubicBezTo>
                <a:cubicBezTo>
                  <a:pt x="225929" y="398163"/>
                  <a:pt x="222202" y="400939"/>
                  <a:pt x="218109" y="400939"/>
                </a:cubicBezTo>
                <a:cubicBezTo>
                  <a:pt x="217378" y="400939"/>
                  <a:pt x="216628" y="400848"/>
                  <a:pt x="215897" y="400665"/>
                </a:cubicBezTo>
                <a:cubicBezTo>
                  <a:pt x="206688" y="398382"/>
                  <a:pt x="197460" y="395789"/>
                  <a:pt x="188853" y="393324"/>
                </a:cubicBezTo>
                <a:cubicBezTo>
                  <a:pt x="184011" y="391918"/>
                  <a:pt x="181215" y="386859"/>
                  <a:pt x="182604" y="382020"/>
                </a:cubicBezTo>
                <a:close/>
                <a:moveTo>
                  <a:pt x="119744" y="367374"/>
                </a:moveTo>
                <a:cubicBezTo>
                  <a:pt x="120585" y="362406"/>
                  <a:pt x="125263" y="359028"/>
                  <a:pt x="130251" y="359850"/>
                </a:cubicBezTo>
                <a:cubicBezTo>
                  <a:pt x="138712" y="361256"/>
                  <a:pt x="147483" y="363100"/>
                  <a:pt x="157113" y="365529"/>
                </a:cubicBezTo>
                <a:lnTo>
                  <a:pt x="158008" y="365767"/>
                </a:lnTo>
                <a:cubicBezTo>
                  <a:pt x="162887" y="367008"/>
                  <a:pt x="165884" y="371994"/>
                  <a:pt x="164641" y="376888"/>
                </a:cubicBezTo>
                <a:cubicBezTo>
                  <a:pt x="163581" y="381015"/>
                  <a:pt x="159890" y="383773"/>
                  <a:pt x="155834" y="383773"/>
                </a:cubicBezTo>
                <a:cubicBezTo>
                  <a:pt x="155084" y="383773"/>
                  <a:pt x="154335" y="383663"/>
                  <a:pt x="153568" y="383481"/>
                </a:cubicBezTo>
                <a:lnTo>
                  <a:pt x="152654" y="383243"/>
                </a:lnTo>
                <a:cubicBezTo>
                  <a:pt x="143517" y="380942"/>
                  <a:pt x="135221" y="379189"/>
                  <a:pt x="127273" y="377874"/>
                </a:cubicBezTo>
                <a:cubicBezTo>
                  <a:pt x="122302" y="377052"/>
                  <a:pt x="118922" y="372359"/>
                  <a:pt x="119744" y="367374"/>
                </a:cubicBezTo>
                <a:close/>
                <a:moveTo>
                  <a:pt x="62531" y="360361"/>
                </a:moveTo>
                <a:cubicBezTo>
                  <a:pt x="71722" y="358261"/>
                  <a:pt x="81571" y="357074"/>
                  <a:pt x="91823" y="356837"/>
                </a:cubicBezTo>
                <a:cubicBezTo>
                  <a:pt x="96866" y="356691"/>
                  <a:pt x="101051" y="360726"/>
                  <a:pt x="101160" y="365767"/>
                </a:cubicBezTo>
                <a:cubicBezTo>
                  <a:pt x="101270" y="370807"/>
                  <a:pt x="97268" y="374989"/>
                  <a:pt x="92225" y="375098"/>
                </a:cubicBezTo>
                <a:cubicBezTo>
                  <a:pt x="83216" y="375299"/>
                  <a:pt x="74609" y="376340"/>
                  <a:pt x="66642" y="378166"/>
                </a:cubicBezTo>
                <a:cubicBezTo>
                  <a:pt x="65948" y="378331"/>
                  <a:pt x="65253" y="378404"/>
                  <a:pt x="64577" y="378404"/>
                </a:cubicBezTo>
                <a:cubicBezTo>
                  <a:pt x="60411" y="378404"/>
                  <a:pt x="56665" y="375537"/>
                  <a:pt x="55678" y="371318"/>
                </a:cubicBezTo>
                <a:cubicBezTo>
                  <a:pt x="54545" y="366406"/>
                  <a:pt x="57615" y="361493"/>
                  <a:pt x="62531" y="360361"/>
                </a:cubicBezTo>
                <a:close/>
                <a:moveTo>
                  <a:pt x="3417" y="396666"/>
                </a:moveTo>
                <a:cubicBezTo>
                  <a:pt x="9667" y="388868"/>
                  <a:pt x="17159" y="381965"/>
                  <a:pt x="25729" y="376139"/>
                </a:cubicBezTo>
                <a:cubicBezTo>
                  <a:pt x="29895" y="373309"/>
                  <a:pt x="35578" y="374405"/>
                  <a:pt x="38410" y="378568"/>
                </a:cubicBezTo>
                <a:cubicBezTo>
                  <a:pt x="41243" y="382732"/>
                  <a:pt x="40164" y="388411"/>
                  <a:pt x="35998" y="391242"/>
                </a:cubicBezTo>
                <a:cubicBezTo>
                  <a:pt x="28945" y="396027"/>
                  <a:pt x="22805" y="401688"/>
                  <a:pt x="17707" y="408061"/>
                </a:cubicBezTo>
                <a:cubicBezTo>
                  <a:pt x="15898" y="410326"/>
                  <a:pt x="13248" y="411494"/>
                  <a:pt x="10562" y="411494"/>
                </a:cubicBezTo>
                <a:cubicBezTo>
                  <a:pt x="8552" y="411494"/>
                  <a:pt x="6542" y="410837"/>
                  <a:pt x="4861" y="409504"/>
                </a:cubicBezTo>
                <a:cubicBezTo>
                  <a:pt x="914" y="406345"/>
                  <a:pt x="274" y="400610"/>
                  <a:pt x="3417" y="39666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9" name="Google Shape;1989;p39"/>
          <p:cNvSpPr/>
          <p:nvPr/>
        </p:nvSpPr>
        <p:spPr>
          <a:xfrm>
            <a:off x="13561128" y="6272285"/>
            <a:ext cx="911575" cy="719188"/>
          </a:xfrm>
          <a:custGeom>
            <a:avLst/>
            <a:gdLst/>
            <a:ahLst/>
            <a:cxnLst/>
            <a:rect l="l" t="t" r="r" b="b"/>
            <a:pathLst>
              <a:path w="911575" h="719188" extrusionOk="0">
                <a:moveTo>
                  <a:pt x="817651" y="472909"/>
                </a:moveTo>
                <a:cubicBezTo>
                  <a:pt x="814325" y="469110"/>
                  <a:pt x="814691" y="463340"/>
                  <a:pt x="818492" y="460016"/>
                </a:cubicBezTo>
                <a:cubicBezTo>
                  <a:pt x="822274" y="456692"/>
                  <a:pt x="828049" y="457058"/>
                  <a:pt x="831374" y="460856"/>
                </a:cubicBezTo>
                <a:cubicBezTo>
                  <a:pt x="837350" y="467631"/>
                  <a:pt x="843672" y="473566"/>
                  <a:pt x="850196" y="478442"/>
                </a:cubicBezTo>
                <a:cubicBezTo>
                  <a:pt x="854216" y="481474"/>
                  <a:pt x="855038" y="487190"/>
                  <a:pt x="852005" y="491226"/>
                </a:cubicBezTo>
                <a:cubicBezTo>
                  <a:pt x="850214" y="493618"/>
                  <a:pt x="847473" y="494878"/>
                  <a:pt x="844695" y="494878"/>
                </a:cubicBezTo>
                <a:cubicBezTo>
                  <a:pt x="842777" y="494878"/>
                  <a:pt x="840858" y="494275"/>
                  <a:pt x="839213" y="493052"/>
                </a:cubicBezTo>
                <a:cubicBezTo>
                  <a:pt x="831703" y="487409"/>
                  <a:pt x="824449" y="480634"/>
                  <a:pt x="817651" y="472909"/>
                </a:cubicBezTo>
                <a:close/>
                <a:moveTo>
                  <a:pt x="782420" y="416078"/>
                </a:moveTo>
                <a:cubicBezTo>
                  <a:pt x="787153" y="426013"/>
                  <a:pt x="791265" y="434029"/>
                  <a:pt x="795394" y="441261"/>
                </a:cubicBezTo>
                <a:cubicBezTo>
                  <a:pt x="797076" y="444220"/>
                  <a:pt x="800164" y="445881"/>
                  <a:pt x="803343" y="445881"/>
                </a:cubicBezTo>
                <a:cubicBezTo>
                  <a:pt x="804878" y="445881"/>
                  <a:pt x="806431" y="445498"/>
                  <a:pt x="807857" y="444676"/>
                </a:cubicBezTo>
                <a:cubicBezTo>
                  <a:pt x="812242" y="442174"/>
                  <a:pt x="813777" y="436604"/>
                  <a:pt x="811274" y="432222"/>
                </a:cubicBezTo>
                <a:cubicBezTo>
                  <a:pt x="807382" y="425392"/>
                  <a:pt x="803453" y="417758"/>
                  <a:pt x="798921" y="408244"/>
                </a:cubicBezTo>
                <a:cubicBezTo>
                  <a:pt x="796747" y="403678"/>
                  <a:pt x="791301" y="401743"/>
                  <a:pt x="786733" y="403916"/>
                </a:cubicBezTo>
                <a:cubicBezTo>
                  <a:pt x="782183" y="406071"/>
                  <a:pt x="780246" y="411531"/>
                  <a:pt x="782420" y="416078"/>
                </a:cubicBezTo>
                <a:close/>
                <a:moveTo>
                  <a:pt x="766888" y="382604"/>
                </a:moveTo>
                <a:cubicBezTo>
                  <a:pt x="768441" y="385891"/>
                  <a:pt x="771731" y="387827"/>
                  <a:pt x="775148" y="387827"/>
                </a:cubicBezTo>
                <a:cubicBezTo>
                  <a:pt x="776463" y="387827"/>
                  <a:pt x="777797" y="387535"/>
                  <a:pt x="779058" y="386932"/>
                </a:cubicBezTo>
                <a:cubicBezTo>
                  <a:pt x="783608" y="384777"/>
                  <a:pt x="785563" y="379335"/>
                  <a:pt x="783407" y="374770"/>
                </a:cubicBezTo>
                <a:cubicBezTo>
                  <a:pt x="778656" y="364799"/>
                  <a:pt x="774563" y="356782"/>
                  <a:pt x="770488" y="349587"/>
                </a:cubicBezTo>
                <a:cubicBezTo>
                  <a:pt x="768003" y="345186"/>
                  <a:pt x="762448" y="343633"/>
                  <a:pt x="758044" y="346117"/>
                </a:cubicBezTo>
                <a:cubicBezTo>
                  <a:pt x="753659" y="348601"/>
                  <a:pt x="752105" y="354170"/>
                  <a:pt x="754572" y="358553"/>
                </a:cubicBezTo>
                <a:cubicBezTo>
                  <a:pt x="758428" y="365383"/>
                  <a:pt x="762338" y="373017"/>
                  <a:pt x="766888" y="382604"/>
                </a:cubicBezTo>
                <a:close/>
                <a:moveTo>
                  <a:pt x="715906" y="312095"/>
                </a:moveTo>
                <a:cubicBezTo>
                  <a:pt x="722430" y="317062"/>
                  <a:pt x="728734" y="323016"/>
                  <a:pt x="734636" y="329809"/>
                </a:cubicBezTo>
                <a:cubicBezTo>
                  <a:pt x="736445" y="331873"/>
                  <a:pt x="738985" y="332932"/>
                  <a:pt x="741543" y="332932"/>
                </a:cubicBezTo>
                <a:cubicBezTo>
                  <a:pt x="743663" y="332932"/>
                  <a:pt x="745801" y="332201"/>
                  <a:pt x="747537" y="330686"/>
                </a:cubicBezTo>
                <a:cubicBezTo>
                  <a:pt x="751338" y="327380"/>
                  <a:pt x="751740" y="321610"/>
                  <a:pt x="748414" y="317811"/>
                </a:cubicBezTo>
                <a:cubicBezTo>
                  <a:pt x="741708" y="310105"/>
                  <a:pt x="734490" y="303293"/>
                  <a:pt x="726980" y="297577"/>
                </a:cubicBezTo>
                <a:cubicBezTo>
                  <a:pt x="722960" y="294509"/>
                  <a:pt x="717222" y="295294"/>
                  <a:pt x="714170" y="299312"/>
                </a:cubicBezTo>
                <a:cubicBezTo>
                  <a:pt x="711119" y="303311"/>
                  <a:pt x="711886" y="309045"/>
                  <a:pt x="715906" y="312095"/>
                </a:cubicBezTo>
                <a:close/>
                <a:moveTo>
                  <a:pt x="662183" y="294819"/>
                </a:moveTo>
                <a:cubicBezTo>
                  <a:pt x="664686" y="294600"/>
                  <a:pt x="667318" y="294527"/>
                  <a:pt x="669748" y="294564"/>
                </a:cubicBezTo>
                <a:cubicBezTo>
                  <a:pt x="675267" y="294655"/>
                  <a:pt x="680858" y="295477"/>
                  <a:pt x="686358" y="296974"/>
                </a:cubicBezTo>
                <a:cubicBezTo>
                  <a:pt x="687162" y="297212"/>
                  <a:pt x="687985" y="297303"/>
                  <a:pt x="688789" y="297303"/>
                </a:cubicBezTo>
                <a:cubicBezTo>
                  <a:pt x="692791" y="297303"/>
                  <a:pt x="696482" y="294655"/>
                  <a:pt x="697596" y="290601"/>
                </a:cubicBezTo>
                <a:cubicBezTo>
                  <a:pt x="698930" y="285725"/>
                  <a:pt x="696062" y="280703"/>
                  <a:pt x="691201" y="279370"/>
                </a:cubicBezTo>
                <a:cubicBezTo>
                  <a:pt x="684239" y="277471"/>
                  <a:pt x="677130" y="276430"/>
                  <a:pt x="670059" y="276302"/>
                </a:cubicBezTo>
                <a:cubicBezTo>
                  <a:pt x="666879" y="276247"/>
                  <a:pt x="663700" y="276357"/>
                  <a:pt x="660538" y="276649"/>
                </a:cubicBezTo>
                <a:cubicBezTo>
                  <a:pt x="655513" y="277087"/>
                  <a:pt x="651804" y="281525"/>
                  <a:pt x="652261" y="286547"/>
                </a:cubicBezTo>
                <a:cubicBezTo>
                  <a:pt x="652718" y="291587"/>
                  <a:pt x="657140" y="295312"/>
                  <a:pt x="662183" y="294819"/>
                </a:cubicBezTo>
                <a:close/>
                <a:moveTo>
                  <a:pt x="555212" y="364123"/>
                </a:moveTo>
                <a:cubicBezTo>
                  <a:pt x="557386" y="364123"/>
                  <a:pt x="559561" y="363356"/>
                  <a:pt x="561315" y="361786"/>
                </a:cubicBezTo>
                <a:cubicBezTo>
                  <a:pt x="566541" y="357111"/>
                  <a:pt x="571786" y="352235"/>
                  <a:pt x="576866" y="347505"/>
                </a:cubicBezTo>
                <a:lnTo>
                  <a:pt x="581799" y="342921"/>
                </a:lnTo>
                <a:cubicBezTo>
                  <a:pt x="585509" y="339488"/>
                  <a:pt x="585728" y="333717"/>
                  <a:pt x="582293" y="330010"/>
                </a:cubicBezTo>
                <a:cubicBezTo>
                  <a:pt x="578857" y="326321"/>
                  <a:pt x="573083" y="326102"/>
                  <a:pt x="569374" y="329535"/>
                </a:cubicBezTo>
                <a:lnTo>
                  <a:pt x="564422" y="334137"/>
                </a:lnTo>
                <a:cubicBezTo>
                  <a:pt x="559415" y="338794"/>
                  <a:pt x="554225" y="343615"/>
                  <a:pt x="549127" y="348181"/>
                </a:cubicBezTo>
                <a:cubicBezTo>
                  <a:pt x="545363" y="351559"/>
                  <a:pt x="545052" y="357330"/>
                  <a:pt x="548414" y="361092"/>
                </a:cubicBezTo>
                <a:cubicBezTo>
                  <a:pt x="550223" y="363100"/>
                  <a:pt x="552708" y="364123"/>
                  <a:pt x="555212" y="364123"/>
                </a:cubicBezTo>
                <a:close/>
                <a:moveTo>
                  <a:pt x="493376" y="393999"/>
                </a:moveTo>
                <a:cubicBezTo>
                  <a:pt x="494746" y="397652"/>
                  <a:pt x="498218" y="399916"/>
                  <a:pt x="501927" y="399916"/>
                </a:cubicBezTo>
                <a:cubicBezTo>
                  <a:pt x="502987" y="399916"/>
                  <a:pt x="504084" y="399734"/>
                  <a:pt x="505125" y="399332"/>
                </a:cubicBezTo>
                <a:cubicBezTo>
                  <a:pt x="513768" y="396100"/>
                  <a:pt x="522375" y="391589"/>
                  <a:pt x="531420" y="385563"/>
                </a:cubicBezTo>
                <a:cubicBezTo>
                  <a:pt x="535623" y="382750"/>
                  <a:pt x="536756" y="377089"/>
                  <a:pt x="533960" y="372889"/>
                </a:cubicBezTo>
                <a:cubicBezTo>
                  <a:pt x="531164" y="368707"/>
                  <a:pt x="525481" y="367556"/>
                  <a:pt x="521297" y="370369"/>
                </a:cubicBezTo>
                <a:cubicBezTo>
                  <a:pt x="513421" y="375610"/>
                  <a:pt x="506039" y="379500"/>
                  <a:pt x="498711" y="382239"/>
                </a:cubicBezTo>
                <a:cubicBezTo>
                  <a:pt x="493997" y="384010"/>
                  <a:pt x="491603" y="389270"/>
                  <a:pt x="493376" y="393999"/>
                </a:cubicBezTo>
                <a:close/>
                <a:moveTo>
                  <a:pt x="482320" y="276247"/>
                </a:moveTo>
                <a:cubicBezTo>
                  <a:pt x="481242" y="284136"/>
                  <a:pt x="478995" y="292336"/>
                  <a:pt x="475614" y="300627"/>
                </a:cubicBezTo>
                <a:cubicBezTo>
                  <a:pt x="473695" y="305283"/>
                  <a:pt x="475943" y="310616"/>
                  <a:pt x="480603" y="312533"/>
                </a:cubicBezTo>
                <a:cubicBezTo>
                  <a:pt x="481736" y="312990"/>
                  <a:pt x="482905" y="313209"/>
                  <a:pt x="484056" y="313209"/>
                </a:cubicBezTo>
                <a:cubicBezTo>
                  <a:pt x="487656" y="313209"/>
                  <a:pt x="491073" y="311054"/>
                  <a:pt x="492517" y="307530"/>
                </a:cubicBezTo>
                <a:cubicBezTo>
                  <a:pt x="496482" y="297814"/>
                  <a:pt x="499150" y="288117"/>
                  <a:pt x="500429" y="278694"/>
                </a:cubicBezTo>
                <a:cubicBezTo>
                  <a:pt x="501105" y="273690"/>
                  <a:pt x="497597" y="269088"/>
                  <a:pt x="492590" y="268413"/>
                </a:cubicBezTo>
                <a:cubicBezTo>
                  <a:pt x="487583" y="267737"/>
                  <a:pt x="482996" y="271243"/>
                  <a:pt x="482320" y="276247"/>
                </a:cubicBezTo>
                <a:close/>
                <a:moveTo>
                  <a:pt x="479506" y="244088"/>
                </a:moveTo>
                <a:cubicBezTo>
                  <a:pt x="480822" y="247850"/>
                  <a:pt x="484367" y="250206"/>
                  <a:pt x="488131" y="250206"/>
                </a:cubicBezTo>
                <a:cubicBezTo>
                  <a:pt x="489136" y="250206"/>
                  <a:pt x="490159" y="250041"/>
                  <a:pt x="491146" y="249694"/>
                </a:cubicBezTo>
                <a:cubicBezTo>
                  <a:pt x="495916" y="248033"/>
                  <a:pt x="498419" y="242828"/>
                  <a:pt x="496756" y="238062"/>
                </a:cubicBezTo>
                <a:cubicBezTo>
                  <a:pt x="493284" y="228109"/>
                  <a:pt x="487875" y="218832"/>
                  <a:pt x="481114" y="211235"/>
                </a:cubicBezTo>
                <a:cubicBezTo>
                  <a:pt x="477770" y="207473"/>
                  <a:pt x="471978" y="207126"/>
                  <a:pt x="468213" y="210486"/>
                </a:cubicBezTo>
                <a:cubicBezTo>
                  <a:pt x="464449" y="213828"/>
                  <a:pt x="464102" y="219599"/>
                  <a:pt x="467464" y="223379"/>
                </a:cubicBezTo>
                <a:cubicBezTo>
                  <a:pt x="472635" y="229205"/>
                  <a:pt x="476802" y="236363"/>
                  <a:pt x="479506" y="244088"/>
                </a:cubicBezTo>
                <a:close/>
                <a:moveTo>
                  <a:pt x="466624" y="386823"/>
                </a:moveTo>
                <a:cubicBezTo>
                  <a:pt x="458711" y="386092"/>
                  <a:pt x="450836" y="383864"/>
                  <a:pt x="443179" y="380248"/>
                </a:cubicBezTo>
                <a:cubicBezTo>
                  <a:pt x="438629" y="378075"/>
                  <a:pt x="433165" y="380029"/>
                  <a:pt x="431009" y="384576"/>
                </a:cubicBezTo>
                <a:cubicBezTo>
                  <a:pt x="428853" y="389142"/>
                  <a:pt x="430790" y="394584"/>
                  <a:pt x="435340" y="396739"/>
                </a:cubicBezTo>
                <a:cubicBezTo>
                  <a:pt x="444933" y="401286"/>
                  <a:pt x="454874" y="404062"/>
                  <a:pt x="464924" y="405011"/>
                </a:cubicBezTo>
                <a:cubicBezTo>
                  <a:pt x="465198" y="405030"/>
                  <a:pt x="465491" y="405048"/>
                  <a:pt x="465783" y="405048"/>
                </a:cubicBezTo>
                <a:cubicBezTo>
                  <a:pt x="470443" y="405048"/>
                  <a:pt x="474426" y="401505"/>
                  <a:pt x="474865" y="396775"/>
                </a:cubicBezTo>
                <a:cubicBezTo>
                  <a:pt x="475340" y="391753"/>
                  <a:pt x="471649" y="387297"/>
                  <a:pt x="466624" y="386823"/>
                </a:cubicBezTo>
                <a:close/>
                <a:moveTo>
                  <a:pt x="442010" y="364014"/>
                </a:moveTo>
                <a:cubicBezTo>
                  <a:pt x="443782" y="365694"/>
                  <a:pt x="446048" y="366534"/>
                  <a:pt x="448332" y="366534"/>
                </a:cubicBezTo>
                <a:cubicBezTo>
                  <a:pt x="450726" y="366534"/>
                  <a:pt x="453138" y="365602"/>
                  <a:pt x="454929" y="363721"/>
                </a:cubicBezTo>
                <a:cubicBezTo>
                  <a:pt x="461635" y="356709"/>
                  <a:pt x="467848" y="349221"/>
                  <a:pt x="473421" y="341460"/>
                </a:cubicBezTo>
                <a:cubicBezTo>
                  <a:pt x="476363" y="337369"/>
                  <a:pt x="475413" y="331672"/>
                  <a:pt x="471320" y="328732"/>
                </a:cubicBezTo>
                <a:cubicBezTo>
                  <a:pt x="467227" y="325791"/>
                  <a:pt x="461507" y="326723"/>
                  <a:pt x="458565" y="330813"/>
                </a:cubicBezTo>
                <a:cubicBezTo>
                  <a:pt x="453503" y="337881"/>
                  <a:pt x="447821" y="344711"/>
                  <a:pt x="441717" y="351102"/>
                </a:cubicBezTo>
                <a:cubicBezTo>
                  <a:pt x="438227" y="354737"/>
                  <a:pt x="438355" y="360526"/>
                  <a:pt x="442010" y="364014"/>
                </a:cubicBezTo>
                <a:close/>
                <a:moveTo>
                  <a:pt x="415733" y="211235"/>
                </a:moveTo>
                <a:cubicBezTo>
                  <a:pt x="416811" y="211235"/>
                  <a:pt x="417889" y="211034"/>
                  <a:pt x="418949" y="210632"/>
                </a:cubicBezTo>
                <a:cubicBezTo>
                  <a:pt x="424212" y="208660"/>
                  <a:pt x="429529" y="207674"/>
                  <a:pt x="434755" y="207674"/>
                </a:cubicBezTo>
                <a:lnTo>
                  <a:pt x="434773" y="207674"/>
                </a:lnTo>
                <a:cubicBezTo>
                  <a:pt x="437003" y="207674"/>
                  <a:pt x="439232" y="207856"/>
                  <a:pt x="441425" y="208222"/>
                </a:cubicBezTo>
                <a:cubicBezTo>
                  <a:pt x="446395" y="209080"/>
                  <a:pt x="451110" y="205720"/>
                  <a:pt x="451950" y="200753"/>
                </a:cubicBezTo>
                <a:cubicBezTo>
                  <a:pt x="452791" y="195767"/>
                  <a:pt x="449447" y="191056"/>
                  <a:pt x="444477" y="190215"/>
                </a:cubicBezTo>
                <a:cubicBezTo>
                  <a:pt x="441279" y="189686"/>
                  <a:pt x="437935" y="189394"/>
                  <a:pt x="434755" y="189412"/>
                </a:cubicBezTo>
                <a:cubicBezTo>
                  <a:pt x="427318" y="189412"/>
                  <a:pt x="419844" y="190800"/>
                  <a:pt x="412535" y="193539"/>
                </a:cubicBezTo>
                <a:cubicBezTo>
                  <a:pt x="407802" y="195311"/>
                  <a:pt x="405408" y="200588"/>
                  <a:pt x="407181" y="205300"/>
                </a:cubicBezTo>
                <a:cubicBezTo>
                  <a:pt x="408570" y="208970"/>
                  <a:pt x="412042" y="211235"/>
                  <a:pt x="415733" y="211235"/>
                </a:cubicBezTo>
                <a:close/>
                <a:moveTo>
                  <a:pt x="415185" y="374277"/>
                </a:moveTo>
                <a:cubicBezTo>
                  <a:pt x="408113" y="379445"/>
                  <a:pt x="400584" y="384229"/>
                  <a:pt x="392837" y="388484"/>
                </a:cubicBezTo>
                <a:cubicBezTo>
                  <a:pt x="388396" y="390913"/>
                  <a:pt x="386788" y="396465"/>
                  <a:pt x="389218" y="400884"/>
                </a:cubicBezTo>
                <a:cubicBezTo>
                  <a:pt x="390881" y="403897"/>
                  <a:pt x="394006" y="405614"/>
                  <a:pt x="397240" y="405614"/>
                </a:cubicBezTo>
                <a:cubicBezTo>
                  <a:pt x="398720" y="405614"/>
                  <a:pt x="400237" y="405249"/>
                  <a:pt x="401626" y="404482"/>
                </a:cubicBezTo>
                <a:cubicBezTo>
                  <a:pt x="410068" y="399862"/>
                  <a:pt x="418255" y="394657"/>
                  <a:pt x="425966" y="389032"/>
                </a:cubicBezTo>
                <a:cubicBezTo>
                  <a:pt x="430041" y="386056"/>
                  <a:pt x="430936" y="380340"/>
                  <a:pt x="427958" y="376267"/>
                </a:cubicBezTo>
                <a:cubicBezTo>
                  <a:pt x="424979" y="372195"/>
                  <a:pt x="419260" y="371300"/>
                  <a:pt x="415185" y="374277"/>
                </a:cubicBezTo>
                <a:close/>
                <a:moveTo>
                  <a:pt x="387629" y="337424"/>
                </a:moveTo>
                <a:cubicBezTo>
                  <a:pt x="383371" y="340127"/>
                  <a:pt x="382110" y="345770"/>
                  <a:pt x="384815" y="350025"/>
                </a:cubicBezTo>
                <a:cubicBezTo>
                  <a:pt x="390205" y="358517"/>
                  <a:pt x="396345" y="366333"/>
                  <a:pt x="403070" y="373217"/>
                </a:cubicBezTo>
                <a:cubicBezTo>
                  <a:pt x="404860" y="375044"/>
                  <a:pt x="407236" y="375975"/>
                  <a:pt x="409611" y="375975"/>
                </a:cubicBezTo>
                <a:cubicBezTo>
                  <a:pt x="411914" y="375975"/>
                  <a:pt x="414216" y="375117"/>
                  <a:pt x="415989" y="373382"/>
                </a:cubicBezTo>
                <a:cubicBezTo>
                  <a:pt x="419607" y="369857"/>
                  <a:pt x="419680" y="364087"/>
                  <a:pt x="416153" y="360471"/>
                </a:cubicBezTo>
                <a:cubicBezTo>
                  <a:pt x="410324" y="354481"/>
                  <a:pt x="404970" y="347669"/>
                  <a:pt x="400237" y="340237"/>
                </a:cubicBezTo>
                <a:cubicBezTo>
                  <a:pt x="397533" y="335982"/>
                  <a:pt x="391886" y="334722"/>
                  <a:pt x="387629" y="337424"/>
                </a:cubicBezTo>
                <a:close/>
                <a:moveTo>
                  <a:pt x="371366" y="257054"/>
                </a:moveTo>
                <a:cubicBezTo>
                  <a:pt x="372224" y="257310"/>
                  <a:pt x="373083" y="257419"/>
                  <a:pt x="373924" y="257419"/>
                </a:cubicBezTo>
                <a:cubicBezTo>
                  <a:pt x="377889" y="257419"/>
                  <a:pt x="381525" y="254826"/>
                  <a:pt x="382695" y="250845"/>
                </a:cubicBezTo>
                <a:cubicBezTo>
                  <a:pt x="383280" y="248818"/>
                  <a:pt x="383974" y="246809"/>
                  <a:pt x="384723" y="244873"/>
                </a:cubicBezTo>
                <a:cubicBezTo>
                  <a:pt x="386843" y="239449"/>
                  <a:pt x="389840" y="234263"/>
                  <a:pt x="393622" y="229497"/>
                </a:cubicBezTo>
                <a:cubicBezTo>
                  <a:pt x="396747" y="225552"/>
                  <a:pt x="396089" y="219800"/>
                  <a:pt x="392142" y="216677"/>
                </a:cubicBezTo>
                <a:cubicBezTo>
                  <a:pt x="388177" y="213536"/>
                  <a:pt x="382439" y="214212"/>
                  <a:pt x="379296" y="218156"/>
                </a:cubicBezTo>
                <a:cubicBezTo>
                  <a:pt x="374381" y="224347"/>
                  <a:pt x="370470" y="231104"/>
                  <a:pt x="367693" y="238244"/>
                </a:cubicBezTo>
                <a:cubicBezTo>
                  <a:pt x="366742" y="240673"/>
                  <a:pt x="365884" y="243193"/>
                  <a:pt x="365153" y="245731"/>
                </a:cubicBezTo>
                <a:cubicBezTo>
                  <a:pt x="363727" y="250571"/>
                  <a:pt x="366523" y="255648"/>
                  <a:pt x="371366" y="257054"/>
                </a:cubicBezTo>
                <a:close/>
                <a:moveTo>
                  <a:pt x="368204" y="314652"/>
                </a:moveTo>
                <a:cubicBezTo>
                  <a:pt x="369465" y="318505"/>
                  <a:pt x="373047" y="320952"/>
                  <a:pt x="376884" y="320952"/>
                </a:cubicBezTo>
                <a:cubicBezTo>
                  <a:pt x="377834" y="320952"/>
                  <a:pt x="378784" y="320806"/>
                  <a:pt x="379716" y="320496"/>
                </a:cubicBezTo>
                <a:cubicBezTo>
                  <a:pt x="384522" y="318943"/>
                  <a:pt x="387135" y="313775"/>
                  <a:pt x="385582" y="308991"/>
                </a:cubicBezTo>
                <a:cubicBezTo>
                  <a:pt x="382805" y="300481"/>
                  <a:pt x="380959" y="292025"/>
                  <a:pt x="380118" y="283881"/>
                </a:cubicBezTo>
                <a:cubicBezTo>
                  <a:pt x="379588" y="278877"/>
                  <a:pt x="375112" y="275224"/>
                  <a:pt x="370086" y="275754"/>
                </a:cubicBezTo>
                <a:cubicBezTo>
                  <a:pt x="365061" y="276265"/>
                  <a:pt x="361425" y="280758"/>
                  <a:pt x="361937" y="285780"/>
                </a:cubicBezTo>
                <a:cubicBezTo>
                  <a:pt x="362923" y="295203"/>
                  <a:pt x="365025" y="304918"/>
                  <a:pt x="368204" y="314652"/>
                </a:cubicBezTo>
                <a:close/>
                <a:moveTo>
                  <a:pt x="336848" y="427893"/>
                </a:moveTo>
                <a:cubicBezTo>
                  <a:pt x="337469" y="427893"/>
                  <a:pt x="338090" y="427839"/>
                  <a:pt x="338711" y="427711"/>
                </a:cubicBezTo>
                <a:cubicBezTo>
                  <a:pt x="348067" y="425775"/>
                  <a:pt x="357405" y="423200"/>
                  <a:pt x="366505" y="420059"/>
                </a:cubicBezTo>
                <a:cubicBezTo>
                  <a:pt x="371274" y="418397"/>
                  <a:pt x="373814" y="413211"/>
                  <a:pt x="372170" y="408445"/>
                </a:cubicBezTo>
                <a:cubicBezTo>
                  <a:pt x="370507" y="403678"/>
                  <a:pt x="365317" y="401140"/>
                  <a:pt x="360548" y="402802"/>
                </a:cubicBezTo>
                <a:cubicBezTo>
                  <a:pt x="352179" y="405687"/>
                  <a:pt x="343590" y="408043"/>
                  <a:pt x="335002" y="409833"/>
                </a:cubicBezTo>
                <a:cubicBezTo>
                  <a:pt x="330068" y="410855"/>
                  <a:pt x="326889" y="415676"/>
                  <a:pt x="327912" y="420625"/>
                </a:cubicBezTo>
                <a:cubicBezTo>
                  <a:pt x="328807" y="424935"/>
                  <a:pt x="332608" y="427893"/>
                  <a:pt x="336848" y="427893"/>
                </a:cubicBezTo>
                <a:close/>
                <a:moveTo>
                  <a:pt x="207126" y="416516"/>
                </a:moveTo>
                <a:cubicBezTo>
                  <a:pt x="215733" y="418982"/>
                  <a:pt x="224961" y="421575"/>
                  <a:pt x="234171" y="423858"/>
                </a:cubicBezTo>
                <a:cubicBezTo>
                  <a:pt x="234902" y="424040"/>
                  <a:pt x="235651" y="424132"/>
                  <a:pt x="236382" y="424132"/>
                </a:cubicBezTo>
                <a:cubicBezTo>
                  <a:pt x="240475" y="424132"/>
                  <a:pt x="244203" y="421356"/>
                  <a:pt x="245244" y="417192"/>
                </a:cubicBezTo>
                <a:cubicBezTo>
                  <a:pt x="246450" y="412298"/>
                  <a:pt x="243472" y="407349"/>
                  <a:pt x="238574" y="406144"/>
                </a:cubicBezTo>
                <a:cubicBezTo>
                  <a:pt x="229639" y="403916"/>
                  <a:pt x="220612" y="401377"/>
                  <a:pt x="212188" y="398948"/>
                </a:cubicBezTo>
                <a:cubicBezTo>
                  <a:pt x="207327" y="397561"/>
                  <a:pt x="202266" y="400373"/>
                  <a:pt x="200877" y="405212"/>
                </a:cubicBezTo>
                <a:cubicBezTo>
                  <a:pt x="199488" y="410052"/>
                  <a:pt x="202284" y="415110"/>
                  <a:pt x="207126" y="416516"/>
                </a:cubicBezTo>
                <a:close/>
                <a:moveTo>
                  <a:pt x="145546" y="401067"/>
                </a:moveTo>
                <a:cubicBezTo>
                  <a:pt x="153495" y="402382"/>
                  <a:pt x="161791" y="404135"/>
                  <a:pt x="170927" y="406436"/>
                </a:cubicBezTo>
                <a:lnTo>
                  <a:pt x="171841" y="406673"/>
                </a:lnTo>
                <a:cubicBezTo>
                  <a:pt x="172608" y="406856"/>
                  <a:pt x="173358" y="406965"/>
                  <a:pt x="174107" y="406965"/>
                </a:cubicBezTo>
                <a:cubicBezTo>
                  <a:pt x="178163" y="406965"/>
                  <a:pt x="181855" y="404208"/>
                  <a:pt x="182914" y="400081"/>
                </a:cubicBezTo>
                <a:cubicBezTo>
                  <a:pt x="184157" y="395186"/>
                  <a:pt x="181160" y="390201"/>
                  <a:pt x="176281" y="388959"/>
                </a:cubicBezTo>
                <a:lnTo>
                  <a:pt x="175386" y="388722"/>
                </a:lnTo>
                <a:cubicBezTo>
                  <a:pt x="165756" y="386293"/>
                  <a:pt x="156985" y="384449"/>
                  <a:pt x="148524" y="383042"/>
                </a:cubicBezTo>
                <a:cubicBezTo>
                  <a:pt x="143536" y="382221"/>
                  <a:pt x="138858" y="385599"/>
                  <a:pt x="138017" y="390566"/>
                </a:cubicBezTo>
                <a:cubicBezTo>
                  <a:pt x="137195" y="395552"/>
                  <a:pt x="140575" y="400245"/>
                  <a:pt x="145546" y="401067"/>
                </a:cubicBezTo>
                <a:close/>
                <a:moveTo>
                  <a:pt x="82851" y="401596"/>
                </a:moveTo>
                <a:cubicBezTo>
                  <a:pt x="83527" y="401596"/>
                  <a:pt x="84221" y="401523"/>
                  <a:pt x="84915" y="401359"/>
                </a:cubicBezTo>
                <a:cubicBezTo>
                  <a:pt x="92883" y="399533"/>
                  <a:pt x="101489" y="398492"/>
                  <a:pt x="110498" y="398291"/>
                </a:cubicBezTo>
                <a:cubicBezTo>
                  <a:pt x="115541" y="398181"/>
                  <a:pt x="119543" y="393999"/>
                  <a:pt x="119433" y="388959"/>
                </a:cubicBezTo>
                <a:cubicBezTo>
                  <a:pt x="119324" y="383919"/>
                  <a:pt x="115139" y="379883"/>
                  <a:pt x="110096" y="380029"/>
                </a:cubicBezTo>
                <a:cubicBezTo>
                  <a:pt x="99845" y="380267"/>
                  <a:pt x="89995" y="381454"/>
                  <a:pt x="80804" y="383554"/>
                </a:cubicBezTo>
                <a:cubicBezTo>
                  <a:pt x="75888" y="384686"/>
                  <a:pt x="72819" y="389598"/>
                  <a:pt x="73952" y="394511"/>
                </a:cubicBezTo>
                <a:cubicBezTo>
                  <a:pt x="74938" y="398729"/>
                  <a:pt x="78684" y="401596"/>
                  <a:pt x="82851" y="401596"/>
                </a:cubicBezTo>
                <a:close/>
                <a:moveTo>
                  <a:pt x="23134" y="432696"/>
                </a:moveTo>
                <a:cubicBezTo>
                  <a:pt x="24815" y="434029"/>
                  <a:pt x="26825" y="434687"/>
                  <a:pt x="28835" y="434687"/>
                </a:cubicBezTo>
                <a:cubicBezTo>
                  <a:pt x="31521" y="434687"/>
                  <a:pt x="34171" y="433518"/>
                  <a:pt x="35980" y="431254"/>
                </a:cubicBezTo>
                <a:cubicBezTo>
                  <a:pt x="41078" y="424880"/>
                  <a:pt x="47218" y="419219"/>
                  <a:pt x="54271" y="414435"/>
                </a:cubicBezTo>
                <a:cubicBezTo>
                  <a:pt x="58438" y="411604"/>
                  <a:pt x="59516" y="405924"/>
                  <a:pt x="56683" y="401761"/>
                </a:cubicBezTo>
                <a:cubicBezTo>
                  <a:pt x="53851" y="397597"/>
                  <a:pt x="48168" y="396501"/>
                  <a:pt x="44002" y="399332"/>
                </a:cubicBezTo>
                <a:cubicBezTo>
                  <a:pt x="35432" y="405157"/>
                  <a:pt x="27940" y="412060"/>
                  <a:pt x="21690" y="419858"/>
                </a:cubicBezTo>
                <a:cubicBezTo>
                  <a:pt x="18547" y="423803"/>
                  <a:pt x="19187" y="429537"/>
                  <a:pt x="23134" y="432696"/>
                </a:cubicBezTo>
                <a:close/>
                <a:moveTo>
                  <a:pt x="911575" y="9076"/>
                </a:moveTo>
                <a:cubicBezTo>
                  <a:pt x="911575" y="9094"/>
                  <a:pt x="911575" y="9113"/>
                  <a:pt x="911575" y="9131"/>
                </a:cubicBezTo>
                <a:lnTo>
                  <a:pt x="911575" y="577002"/>
                </a:lnTo>
                <a:cubicBezTo>
                  <a:pt x="911575" y="577056"/>
                  <a:pt x="911575" y="577093"/>
                  <a:pt x="911575" y="577148"/>
                </a:cubicBezTo>
                <a:lnTo>
                  <a:pt x="911575" y="577239"/>
                </a:lnTo>
                <a:cubicBezTo>
                  <a:pt x="911575" y="577348"/>
                  <a:pt x="911539" y="577440"/>
                  <a:pt x="911539" y="577549"/>
                </a:cubicBezTo>
                <a:cubicBezTo>
                  <a:pt x="911520" y="578042"/>
                  <a:pt x="911484" y="578517"/>
                  <a:pt x="911392" y="578992"/>
                </a:cubicBezTo>
                <a:cubicBezTo>
                  <a:pt x="911356" y="579175"/>
                  <a:pt x="911283" y="579357"/>
                  <a:pt x="911246" y="579558"/>
                </a:cubicBezTo>
                <a:cubicBezTo>
                  <a:pt x="911137" y="579942"/>
                  <a:pt x="911045" y="580325"/>
                  <a:pt x="910899" y="580690"/>
                </a:cubicBezTo>
                <a:cubicBezTo>
                  <a:pt x="910808" y="580873"/>
                  <a:pt x="910698" y="581056"/>
                  <a:pt x="910607" y="581238"/>
                </a:cubicBezTo>
                <a:cubicBezTo>
                  <a:pt x="910442" y="581585"/>
                  <a:pt x="910278" y="581932"/>
                  <a:pt x="910059" y="582243"/>
                </a:cubicBezTo>
                <a:cubicBezTo>
                  <a:pt x="909967" y="582407"/>
                  <a:pt x="909839" y="582553"/>
                  <a:pt x="909730" y="582699"/>
                </a:cubicBezTo>
                <a:cubicBezTo>
                  <a:pt x="909492" y="583010"/>
                  <a:pt x="909236" y="583338"/>
                  <a:pt x="908962" y="583631"/>
                </a:cubicBezTo>
                <a:cubicBezTo>
                  <a:pt x="908834" y="583758"/>
                  <a:pt x="908688" y="583868"/>
                  <a:pt x="908560" y="583978"/>
                </a:cubicBezTo>
                <a:cubicBezTo>
                  <a:pt x="908250" y="584251"/>
                  <a:pt x="907957" y="584525"/>
                  <a:pt x="907610" y="584763"/>
                </a:cubicBezTo>
                <a:cubicBezTo>
                  <a:pt x="907427" y="584891"/>
                  <a:pt x="907226" y="584964"/>
                  <a:pt x="907043" y="585073"/>
                </a:cubicBezTo>
                <a:cubicBezTo>
                  <a:pt x="906751" y="585256"/>
                  <a:pt x="906477" y="585438"/>
                  <a:pt x="906166" y="585585"/>
                </a:cubicBezTo>
                <a:lnTo>
                  <a:pt x="608405" y="718385"/>
                </a:lnTo>
                <a:cubicBezTo>
                  <a:pt x="608387" y="718403"/>
                  <a:pt x="608350" y="718403"/>
                  <a:pt x="608332" y="718421"/>
                </a:cubicBezTo>
                <a:cubicBezTo>
                  <a:pt x="608222" y="718458"/>
                  <a:pt x="608131" y="718494"/>
                  <a:pt x="608021" y="718531"/>
                </a:cubicBezTo>
                <a:cubicBezTo>
                  <a:pt x="607784" y="718622"/>
                  <a:pt x="607565" y="718714"/>
                  <a:pt x="607327" y="718787"/>
                </a:cubicBezTo>
                <a:cubicBezTo>
                  <a:pt x="607236" y="718805"/>
                  <a:pt x="607144" y="718823"/>
                  <a:pt x="607053" y="718860"/>
                </a:cubicBezTo>
                <a:cubicBezTo>
                  <a:pt x="606907" y="718896"/>
                  <a:pt x="606742" y="718951"/>
                  <a:pt x="606596" y="718987"/>
                </a:cubicBezTo>
                <a:cubicBezTo>
                  <a:pt x="606523" y="718987"/>
                  <a:pt x="606450" y="719006"/>
                  <a:pt x="606395" y="719024"/>
                </a:cubicBezTo>
                <a:cubicBezTo>
                  <a:pt x="606304" y="719024"/>
                  <a:pt x="606231" y="719042"/>
                  <a:pt x="606139" y="719060"/>
                </a:cubicBezTo>
                <a:cubicBezTo>
                  <a:pt x="606048" y="719079"/>
                  <a:pt x="605956" y="719079"/>
                  <a:pt x="605847" y="719097"/>
                </a:cubicBezTo>
                <a:cubicBezTo>
                  <a:pt x="605481" y="719152"/>
                  <a:pt x="605116" y="719170"/>
                  <a:pt x="604750" y="719188"/>
                </a:cubicBezTo>
                <a:cubicBezTo>
                  <a:pt x="604714" y="719188"/>
                  <a:pt x="604696" y="719188"/>
                  <a:pt x="604677" y="719188"/>
                </a:cubicBezTo>
                <a:cubicBezTo>
                  <a:pt x="604659" y="719188"/>
                  <a:pt x="604641" y="719188"/>
                  <a:pt x="604604" y="719188"/>
                </a:cubicBezTo>
                <a:cubicBezTo>
                  <a:pt x="604239" y="719170"/>
                  <a:pt x="603873" y="719152"/>
                  <a:pt x="603508" y="719097"/>
                </a:cubicBezTo>
                <a:cubicBezTo>
                  <a:pt x="603398" y="719079"/>
                  <a:pt x="603307" y="719079"/>
                  <a:pt x="603215" y="719060"/>
                </a:cubicBezTo>
                <a:cubicBezTo>
                  <a:pt x="603124" y="719042"/>
                  <a:pt x="603051" y="719024"/>
                  <a:pt x="602960" y="719024"/>
                </a:cubicBezTo>
                <a:cubicBezTo>
                  <a:pt x="602905" y="719006"/>
                  <a:pt x="602832" y="718987"/>
                  <a:pt x="602759" y="718987"/>
                </a:cubicBezTo>
                <a:cubicBezTo>
                  <a:pt x="602613" y="718951"/>
                  <a:pt x="602448" y="718896"/>
                  <a:pt x="602302" y="718860"/>
                </a:cubicBezTo>
                <a:cubicBezTo>
                  <a:pt x="602210" y="718823"/>
                  <a:pt x="602119" y="718805"/>
                  <a:pt x="602028" y="718787"/>
                </a:cubicBezTo>
                <a:cubicBezTo>
                  <a:pt x="601790" y="718714"/>
                  <a:pt x="601571" y="718622"/>
                  <a:pt x="601333" y="718531"/>
                </a:cubicBezTo>
                <a:cubicBezTo>
                  <a:pt x="601224" y="718494"/>
                  <a:pt x="601132" y="718458"/>
                  <a:pt x="601023" y="718421"/>
                </a:cubicBezTo>
                <a:cubicBezTo>
                  <a:pt x="601004" y="718403"/>
                  <a:pt x="600968" y="718403"/>
                  <a:pt x="600950" y="718385"/>
                </a:cubicBezTo>
                <a:lnTo>
                  <a:pt x="306916" y="587246"/>
                </a:lnTo>
                <a:lnTo>
                  <a:pt x="12864" y="718385"/>
                </a:lnTo>
                <a:cubicBezTo>
                  <a:pt x="12828" y="718403"/>
                  <a:pt x="12809" y="718421"/>
                  <a:pt x="12773" y="718421"/>
                </a:cubicBezTo>
                <a:cubicBezTo>
                  <a:pt x="12682" y="718458"/>
                  <a:pt x="12608" y="718494"/>
                  <a:pt x="12517" y="718531"/>
                </a:cubicBezTo>
                <a:cubicBezTo>
                  <a:pt x="12024" y="718714"/>
                  <a:pt x="11530" y="718878"/>
                  <a:pt x="11019" y="718987"/>
                </a:cubicBezTo>
                <a:cubicBezTo>
                  <a:pt x="10964" y="719006"/>
                  <a:pt x="10909" y="719006"/>
                  <a:pt x="10873" y="719006"/>
                </a:cubicBezTo>
                <a:cubicBezTo>
                  <a:pt x="10306" y="719115"/>
                  <a:pt x="9758" y="719188"/>
                  <a:pt x="9191" y="719188"/>
                </a:cubicBezTo>
                <a:cubicBezTo>
                  <a:pt x="9173" y="719188"/>
                  <a:pt x="9155" y="719188"/>
                  <a:pt x="9137" y="719188"/>
                </a:cubicBezTo>
                <a:cubicBezTo>
                  <a:pt x="9082" y="719188"/>
                  <a:pt x="9027" y="719170"/>
                  <a:pt x="8990" y="719170"/>
                </a:cubicBezTo>
                <a:cubicBezTo>
                  <a:pt x="8497" y="719170"/>
                  <a:pt x="8040" y="719115"/>
                  <a:pt x="7565" y="719024"/>
                </a:cubicBezTo>
                <a:cubicBezTo>
                  <a:pt x="7364" y="718987"/>
                  <a:pt x="7163" y="718951"/>
                  <a:pt x="6962" y="718896"/>
                </a:cubicBezTo>
                <a:cubicBezTo>
                  <a:pt x="6633" y="718823"/>
                  <a:pt x="6323" y="718714"/>
                  <a:pt x="5994" y="718604"/>
                </a:cubicBezTo>
                <a:cubicBezTo>
                  <a:pt x="5811" y="718531"/>
                  <a:pt x="5610" y="718476"/>
                  <a:pt x="5427" y="718385"/>
                </a:cubicBezTo>
                <a:cubicBezTo>
                  <a:pt x="4989" y="718202"/>
                  <a:pt x="4568" y="717965"/>
                  <a:pt x="4166" y="717709"/>
                </a:cubicBezTo>
                <a:cubicBezTo>
                  <a:pt x="4002" y="717600"/>
                  <a:pt x="3856" y="717472"/>
                  <a:pt x="3691" y="717362"/>
                </a:cubicBezTo>
                <a:cubicBezTo>
                  <a:pt x="3435" y="717161"/>
                  <a:pt x="3180" y="716942"/>
                  <a:pt x="2924" y="716723"/>
                </a:cubicBezTo>
                <a:cubicBezTo>
                  <a:pt x="2778" y="716577"/>
                  <a:pt x="2631" y="716431"/>
                  <a:pt x="2485" y="716285"/>
                </a:cubicBezTo>
                <a:cubicBezTo>
                  <a:pt x="2248" y="716029"/>
                  <a:pt x="2047" y="715773"/>
                  <a:pt x="1846" y="715518"/>
                </a:cubicBezTo>
                <a:cubicBezTo>
                  <a:pt x="1736" y="715353"/>
                  <a:pt x="1608" y="715207"/>
                  <a:pt x="1498" y="715025"/>
                </a:cubicBezTo>
                <a:cubicBezTo>
                  <a:pt x="1224" y="714641"/>
                  <a:pt x="1005" y="714221"/>
                  <a:pt x="804" y="713783"/>
                </a:cubicBezTo>
                <a:cubicBezTo>
                  <a:pt x="804" y="713765"/>
                  <a:pt x="786" y="713765"/>
                  <a:pt x="786" y="713746"/>
                </a:cubicBezTo>
                <a:cubicBezTo>
                  <a:pt x="566" y="713253"/>
                  <a:pt x="402" y="712724"/>
                  <a:pt x="274" y="712194"/>
                </a:cubicBezTo>
                <a:cubicBezTo>
                  <a:pt x="256" y="712121"/>
                  <a:pt x="238" y="712066"/>
                  <a:pt x="219" y="711993"/>
                </a:cubicBezTo>
                <a:cubicBezTo>
                  <a:pt x="128" y="711628"/>
                  <a:pt x="110" y="711244"/>
                  <a:pt x="73" y="710843"/>
                </a:cubicBezTo>
                <a:cubicBezTo>
                  <a:pt x="55" y="710624"/>
                  <a:pt x="18" y="710404"/>
                  <a:pt x="18" y="710167"/>
                </a:cubicBezTo>
                <a:cubicBezTo>
                  <a:pt x="18" y="710130"/>
                  <a:pt x="0" y="710094"/>
                  <a:pt x="0" y="710057"/>
                </a:cubicBezTo>
                <a:lnTo>
                  <a:pt x="0" y="141931"/>
                </a:lnTo>
                <a:cubicBezTo>
                  <a:pt x="0" y="141621"/>
                  <a:pt x="55" y="141328"/>
                  <a:pt x="91" y="141036"/>
                </a:cubicBezTo>
                <a:cubicBezTo>
                  <a:pt x="110" y="140781"/>
                  <a:pt x="128" y="140525"/>
                  <a:pt x="164" y="140269"/>
                </a:cubicBezTo>
                <a:cubicBezTo>
                  <a:pt x="238" y="139886"/>
                  <a:pt x="347" y="139539"/>
                  <a:pt x="475" y="139192"/>
                </a:cubicBezTo>
                <a:cubicBezTo>
                  <a:pt x="530" y="138973"/>
                  <a:pt x="585" y="138772"/>
                  <a:pt x="658" y="138571"/>
                </a:cubicBezTo>
                <a:cubicBezTo>
                  <a:pt x="786" y="138224"/>
                  <a:pt x="968" y="137914"/>
                  <a:pt x="1151" y="137585"/>
                </a:cubicBezTo>
                <a:cubicBezTo>
                  <a:pt x="1261" y="137384"/>
                  <a:pt x="1352" y="137183"/>
                  <a:pt x="1462" y="137000"/>
                </a:cubicBezTo>
                <a:cubicBezTo>
                  <a:pt x="1663" y="136708"/>
                  <a:pt x="1882" y="136453"/>
                  <a:pt x="2101" y="136179"/>
                </a:cubicBezTo>
                <a:cubicBezTo>
                  <a:pt x="2248" y="135978"/>
                  <a:pt x="2394" y="135777"/>
                  <a:pt x="2577" y="135613"/>
                </a:cubicBezTo>
                <a:cubicBezTo>
                  <a:pt x="2814" y="135357"/>
                  <a:pt x="3088" y="135138"/>
                  <a:pt x="3344" y="134919"/>
                </a:cubicBezTo>
                <a:cubicBezTo>
                  <a:pt x="3545" y="134772"/>
                  <a:pt x="3709" y="134590"/>
                  <a:pt x="3910" y="134462"/>
                </a:cubicBezTo>
                <a:cubicBezTo>
                  <a:pt x="4258" y="134206"/>
                  <a:pt x="4623" y="134024"/>
                  <a:pt x="5007" y="133823"/>
                </a:cubicBezTo>
                <a:cubicBezTo>
                  <a:pt x="5153" y="133750"/>
                  <a:pt x="5263" y="133659"/>
                  <a:pt x="5427" y="133585"/>
                </a:cubicBezTo>
                <a:lnTo>
                  <a:pt x="5555" y="133531"/>
                </a:lnTo>
                <a:cubicBezTo>
                  <a:pt x="5573" y="133531"/>
                  <a:pt x="5592" y="133512"/>
                  <a:pt x="5610" y="133512"/>
                </a:cubicBezTo>
                <a:lnTo>
                  <a:pt x="303188" y="785"/>
                </a:lnTo>
                <a:cubicBezTo>
                  <a:pt x="303225" y="767"/>
                  <a:pt x="303280" y="767"/>
                  <a:pt x="303316" y="749"/>
                </a:cubicBezTo>
                <a:cubicBezTo>
                  <a:pt x="303353" y="730"/>
                  <a:pt x="303408" y="712"/>
                  <a:pt x="303463" y="694"/>
                </a:cubicBezTo>
                <a:cubicBezTo>
                  <a:pt x="303755" y="566"/>
                  <a:pt x="304047" y="493"/>
                  <a:pt x="304358" y="402"/>
                </a:cubicBezTo>
                <a:cubicBezTo>
                  <a:pt x="304595" y="329"/>
                  <a:pt x="304833" y="237"/>
                  <a:pt x="305071" y="183"/>
                </a:cubicBezTo>
                <a:cubicBezTo>
                  <a:pt x="305089" y="183"/>
                  <a:pt x="305125" y="183"/>
                  <a:pt x="305144" y="183"/>
                </a:cubicBezTo>
                <a:cubicBezTo>
                  <a:pt x="305454" y="128"/>
                  <a:pt x="305747" y="110"/>
                  <a:pt x="306057" y="73"/>
                </a:cubicBezTo>
                <a:cubicBezTo>
                  <a:pt x="306331" y="55"/>
                  <a:pt x="306605" y="0"/>
                  <a:pt x="306880" y="0"/>
                </a:cubicBezTo>
                <a:cubicBezTo>
                  <a:pt x="306898" y="0"/>
                  <a:pt x="306898" y="0"/>
                  <a:pt x="306916" y="0"/>
                </a:cubicBezTo>
                <a:lnTo>
                  <a:pt x="306934" y="0"/>
                </a:lnTo>
                <a:cubicBezTo>
                  <a:pt x="307227" y="0"/>
                  <a:pt x="307501" y="55"/>
                  <a:pt x="307775" y="73"/>
                </a:cubicBezTo>
                <a:cubicBezTo>
                  <a:pt x="308086" y="110"/>
                  <a:pt x="308378" y="128"/>
                  <a:pt x="308652" y="183"/>
                </a:cubicBezTo>
                <a:cubicBezTo>
                  <a:pt x="308707" y="183"/>
                  <a:pt x="308743" y="183"/>
                  <a:pt x="308780" y="201"/>
                </a:cubicBezTo>
                <a:cubicBezTo>
                  <a:pt x="309018" y="237"/>
                  <a:pt x="309237" y="329"/>
                  <a:pt x="309474" y="402"/>
                </a:cubicBezTo>
                <a:cubicBezTo>
                  <a:pt x="309767" y="493"/>
                  <a:pt x="310059" y="566"/>
                  <a:pt x="310333" y="676"/>
                </a:cubicBezTo>
                <a:cubicBezTo>
                  <a:pt x="310406" y="712"/>
                  <a:pt x="310461" y="730"/>
                  <a:pt x="310534" y="749"/>
                </a:cubicBezTo>
                <a:cubicBezTo>
                  <a:pt x="310571" y="767"/>
                  <a:pt x="310607" y="767"/>
                  <a:pt x="310626" y="785"/>
                </a:cubicBezTo>
                <a:lnTo>
                  <a:pt x="604677" y="131924"/>
                </a:lnTo>
                <a:lnTo>
                  <a:pt x="898729" y="785"/>
                </a:lnTo>
                <a:cubicBezTo>
                  <a:pt x="898747" y="767"/>
                  <a:pt x="898784" y="767"/>
                  <a:pt x="898821" y="749"/>
                </a:cubicBezTo>
                <a:cubicBezTo>
                  <a:pt x="899040" y="657"/>
                  <a:pt x="899296" y="603"/>
                  <a:pt x="899515" y="511"/>
                </a:cubicBezTo>
                <a:cubicBezTo>
                  <a:pt x="899880" y="402"/>
                  <a:pt x="900228" y="274"/>
                  <a:pt x="900575" y="201"/>
                </a:cubicBezTo>
                <a:cubicBezTo>
                  <a:pt x="900648" y="183"/>
                  <a:pt x="900721" y="183"/>
                  <a:pt x="900794" y="164"/>
                </a:cubicBezTo>
                <a:cubicBezTo>
                  <a:pt x="901342" y="73"/>
                  <a:pt x="901872" y="0"/>
                  <a:pt x="902420" y="0"/>
                </a:cubicBezTo>
                <a:lnTo>
                  <a:pt x="902439" y="0"/>
                </a:lnTo>
                <a:cubicBezTo>
                  <a:pt x="902512" y="0"/>
                  <a:pt x="902567" y="18"/>
                  <a:pt x="902640" y="18"/>
                </a:cubicBezTo>
                <a:cubicBezTo>
                  <a:pt x="903170" y="37"/>
                  <a:pt x="903699" y="73"/>
                  <a:pt x="904211" y="183"/>
                </a:cubicBezTo>
                <a:cubicBezTo>
                  <a:pt x="904376" y="219"/>
                  <a:pt x="904522" y="274"/>
                  <a:pt x="904686" y="310"/>
                </a:cubicBezTo>
                <a:cubicBezTo>
                  <a:pt x="905088" y="420"/>
                  <a:pt x="905509" y="530"/>
                  <a:pt x="905892" y="694"/>
                </a:cubicBezTo>
                <a:cubicBezTo>
                  <a:pt x="906075" y="749"/>
                  <a:pt x="906221" y="858"/>
                  <a:pt x="906386" y="931"/>
                </a:cubicBezTo>
                <a:cubicBezTo>
                  <a:pt x="906751" y="1114"/>
                  <a:pt x="907117" y="1297"/>
                  <a:pt x="907464" y="1516"/>
                </a:cubicBezTo>
                <a:cubicBezTo>
                  <a:pt x="907610" y="1607"/>
                  <a:pt x="907720" y="1717"/>
                  <a:pt x="907866" y="1808"/>
                </a:cubicBezTo>
                <a:cubicBezTo>
                  <a:pt x="908195" y="2064"/>
                  <a:pt x="908542" y="2319"/>
                  <a:pt x="908834" y="2630"/>
                </a:cubicBezTo>
                <a:cubicBezTo>
                  <a:pt x="908962" y="2739"/>
                  <a:pt x="909054" y="2867"/>
                  <a:pt x="909163" y="2995"/>
                </a:cubicBezTo>
                <a:cubicBezTo>
                  <a:pt x="909437" y="3305"/>
                  <a:pt x="909730" y="3616"/>
                  <a:pt x="909967" y="3963"/>
                </a:cubicBezTo>
                <a:cubicBezTo>
                  <a:pt x="910095" y="4145"/>
                  <a:pt x="910168" y="4328"/>
                  <a:pt x="910278" y="4529"/>
                </a:cubicBezTo>
                <a:cubicBezTo>
                  <a:pt x="910461" y="4803"/>
                  <a:pt x="910643" y="5077"/>
                  <a:pt x="910789" y="5406"/>
                </a:cubicBezTo>
                <a:cubicBezTo>
                  <a:pt x="910808" y="5442"/>
                  <a:pt x="910808" y="5479"/>
                  <a:pt x="910826" y="5533"/>
                </a:cubicBezTo>
                <a:cubicBezTo>
                  <a:pt x="910917" y="5716"/>
                  <a:pt x="910954" y="5917"/>
                  <a:pt x="911027" y="6118"/>
                </a:cubicBezTo>
                <a:cubicBezTo>
                  <a:pt x="911155" y="6501"/>
                  <a:pt x="911301" y="6885"/>
                  <a:pt x="911374" y="7268"/>
                </a:cubicBezTo>
                <a:cubicBezTo>
                  <a:pt x="911392" y="7360"/>
                  <a:pt x="911392" y="7451"/>
                  <a:pt x="911411" y="7542"/>
                </a:cubicBezTo>
                <a:cubicBezTo>
                  <a:pt x="911502" y="8053"/>
                  <a:pt x="911575" y="8565"/>
                  <a:pt x="911575" y="9076"/>
                </a:cubicBezTo>
                <a:close/>
                <a:moveTo>
                  <a:pt x="297780" y="23193"/>
                </a:moveTo>
                <a:lnTo>
                  <a:pt x="18273" y="147848"/>
                </a:lnTo>
                <a:lnTo>
                  <a:pt x="18273" y="450903"/>
                </a:lnTo>
                <a:cubicBezTo>
                  <a:pt x="21343" y="452803"/>
                  <a:pt x="23134" y="456418"/>
                  <a:pt x="22494" y="460180"/>
                </a:cubicBezTo>
                <a:cubicBezTo>
                  <a:pt x="21836" y="464052"/>
                  <a:pt x="21617" y="467942"/>
                  <a:pt x="21836" y="471795"/>
                </a:cubicBezTo>
                <a:cubicBezTo>
                  <a:pt x="22019" y="474936"/>
                  <a:pt x="20594" y="477785"/>
                  <a:pt x="18273" y="479575"/>
                </a:cubicBezTo>
                <a:lnTo>
                  <a:pt x="18273" y="695977"/>
                </a:lnTo>
                <a:lnTo>
                  <a:pt x="297780" y="571322"/>
                </a:lnTo>
                <a:lnTo>
                  <a:pt x="297780" y="432203"/>
                </a:lnTo>
                <a:cubicBezTo>
                  <a:pt x="296848" y="432203"/>
                  <a:pt x="295934" y="432240"/>
                  <a:pt x="295002" y="432240"/>
                </a:cubicBezTo>
                <a:cubicBezTo>
                  <a:pt x="287492" y="432240"/>
                  <a:pt x="279945" y="431820"/>
                  <a:pt x="272563" y="431016"/>
                </a:cubicBezTo>
                <a:lnTo>
                  <a:pt x="271594" y="430907"/>
                </a:lnTo>
                <a:cubicBezTo>
                  <a:pt x="266587" y="430341"/>
                  <a:pt x="262969" y="425812"/>
                  <a:pt x="263536" y="420808"/>
                </a:cubicBezTo>
                <a:cubicBezTo>
                  <a:pt x="264102" y="415804"/>
                  <a:pt x="268616" y="412188"/>
                  <a:pt x="273641" y="412754"/>
                </a:cubicBezTo>
                <a:lnTo>
                  <a:pt x="274591" y="412864"/>
                </a:lnTo>
                <a:cubicBezTo>
                  <a:pt x="282193" y="413704"/>
                  <a:pt x="290013" y="414051"/>
                  <a:pt x="297780" y="413923"/>
                </a:cubicBezTo>
                <a:lnTo>
                  <a:pt x="297780" y="23193"/>
                </a:lnTo>
                <a:close/>
                <a:moveTo>
                  <a:pt x="595541" y="147848"/>
                </a:moveTo>
                <a:lnTo>
                  <a:pt x="316053" y="23193"/>
                </a:lnTo>
                <a:lnTo>
                  <a:pt x="316053" y="571322"/>
                </a:lnTo>
                <a:lnTo>
                  <a:pt x="595541" y="695977"/>
                </a:lnTo>
                <a:lnTo>
                  <a:pt x="595541" y="316514"/>
                </a:lnTo>
                <a:cubicBezTo>
                  <a:pt x="593914" y="313647"/>
                  <a:pt x="593951" y="310196"/>
                  <a:pt x="595541" y="307438"/>
                </a:cubicBezTo>
                <a:lnTo>
                  <a:pt x="595541" y="147848"/>
                </a:lnTo>
                <a:close/>
                <a:moveTo>
                  <a:pt x="893302" y="23193"/>
                </a:moveTo>
                <a:lnTo>
                  <a:pt x="613814" y="147848"/>
                </a:lnTo>
                <a:lnTo>
                  <a:pt x="613814" y="293523"/>
                </a:lnTo>
                <a:cubicBezTo>
                  <a:pt x="616628" y="291770"/>
                  <a:pt x="619406" y="290144"/>
                  <a:pt x="622165" y="288665"/>
                </a:cubicBezTo>
                <a:cubicBezTo>
                  <a:pt x="626623" y="286291"/>
                  <a:pt x="632142" y="287971"/>
                  <a:pt x="634536" y="292409"/>
                </a:cubicBezTo>
                <a:cubicBezTo>
                  <a:pt x="636911" y="296865"/>
                  <a:pt x="635230" y="302398"/>
                  <a:pt x="630790" y="304772"/>
                </a:cubicBezTo>
                <a:cubicBezTo>
                  <a:pt x="625344" y="307676"/>
                  <a:pt x="619753" y="311255"/>
                  <a:pt x="613814" y="315620"/>
                </a:cubicBezTo>
                <a:lnTo>
                  <a:pt x="613814" y="695977"/>
                </a:lnTo>
                <a:lnTo>
                  <a:pt x="893302" y="571322"/>
                </a:lnTo>
                <a:lnTo>
                  <a:pt x="893302" y="513286"/>
                </a:lnTo>
                <a:cubicBezTo>
                  <a:pt x="892717" y="513414"/>
                  <a:pt x="892096" y="513487"/>
                  <a:pt x="891475" y="513487"/>
                </a:cubicBezTo>
                <a:cubicBezTo>
                  <a:pt x="891255" y="513487"/>
                  <a:pt x="891036" y="513469"/>
                  <a:pt x="890799" y="513450"/>
                </a:cubicBezTo>
                <a:cubicBezTo>
                  <a:pt x="885755" y="513085"/>
                  <a:pt x="880675" y="512263"/>
                  <a:pt x="875705" y="511003"/>
                </a:cubicBezTo>
                <a:cubicBezTo>
                  <a:pt x="870826" y="509761"/>
                  <a:pt x="867866" y="504794"/>
                  <a:pt x="869108" y="499918"/>
                </a:cubicBezTo>
                <a:cubicBezTo>
                  <a:pt x="870333" y="495024"/>
                  <a:pt x="875303" y="492066"/>
                  <a:pt x="880200" y="493307"/>
                </a:cubicBezTo>
                <a:cubicBezTo>
                  <a:pt x="884129" y="494294"/>
                  <a:pt x="888131" y="494951"/>
                  <a:pt x="892133" y="495243"/>
                </a:cubicBezTo>
                <a:cubicBezTo>
                  <a:pt x="892535" y="495261"/>
                  <a:pt x="892918" y="495371"/>
                  <a:pt x="893302" y="495444"/>
                </a:cubicBezTo>
                <a:lnTo>
                  <a:pt x="893302" y="23193"/>
                </a:ln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0" name="Google Shape;1990;p39"/>
          <p:cNvSpPr/>
          <p:nvPr/>
        </p:nvSpPr>
        <p:spPr>
          <a:xfrm>
            <a:off x="14218596" y="6697366"/>
            <a:ext cx="192197" cy="249329"/>
          </a:xfrm>
          <a:custGeom>
            <a:avLst/>
            <a:gdLst/>
            <a:ahLst/>
            <a:cxnLst/>
            <a:rect l="l" t="t" r="r" b="b"/>
            <a:pathLst>
              <a:path w="192197" h="249329" extrusionOk="0">
                <a:moveTo>
                  <a:pt x="192197" y="96039"/>
                </a:moveTo>
                <a:cubicBezTo>
                  <a:pt x="192197" y="165672"/>
                  <a:pt x="123435" y="229168"/>
                  <a:pt x="102238" y="247083"/>
                </a:cubicBezTo>
                <a:cubicBezTo>
                  <a:pt x="98693" y="250078"/>
                  <a:pt x="93504" y="250078"/>
                  <a:pt x="89959" y="247083"/>
                </a:cubicBezTo>
                <a:cubicBezTo>
                  <a:pt x="68762" y="229168"/>
                  <a:pt x="0" y="165672"/>
                  <a:pt x="0" y="96039"/>
                </a:cubicBezTo>
                <a:cubicBezTo>
                  <a:pt x="0" y="42988"/>
                  <a:pt x="43033" y="0"/>
                  <a:pt x="96099" y="0"/>
                </a:cubicBezTo>
                <a:cubicBezTo>
                  <a:pt x="149164" y="0"/>
                  <a:pt x="192197" y="43007"/>
                  <a:pt x="192197" y="960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1" name="Google Shape;1991;p39"/>
          <p:cNvSpPr/>
          <p:nvPr/>
        </p:nvSpPr>
        <p:spPr>
          <a:xfrm>
            <a:off x="14209459" y="6688235"/>
            <a:ext cx="210470" cy="267609"/>
          </a:xfrm>
          <a:custGeom>
            <a:avLst/>
            <a:gdLst/>
            <a:ahLst/>
            <a:cxnLst/>
            <a:rect l="l" t="t" r="r" b="b"/>
            <a:pathLst>
              <a:path w="210470" h="267609" extrusionOk="0">
                <a:moveTo>
                  <a:pt x="105235" y="0"/>
                </a:moveTo>
                <a:cubicBezTo>
                  <a:pt x="47200" y="0"/>
                  <a:pt x="0" y="47170"/>
                  <a:pt x="0" y="105170"/>
                </a:cubicBezTo>
                <a:cubicBezTo>
                  <a:pt x="0" y="178692"/>
                  <a:pt x="71338" y="244709"/>
                  <a:pt x="93193" y="263190"/>
                </a:cubicBezTo>
                <a:cubicBezTo>
                  <a:pt x="96683" y="266130"/>
                  <a:pt x="100959" y="267609"/>
                  <a:pt x="105235" y="267609"/>
                </a:cubicBezTo>
                <a:cubicBezTo>
                  <a:pt x="109511" y="267609"/>
                  <a:pt x="113787" y="266130"/>
                  <a:pt x="117277" y="263190"/>
                </a:cubicBezTo>
                <a:cubicBezTo>
                  <a:pt x="139132" y="244709"/>
                  <a:pt x="210470" y="178692"/>
                  <a:pt x="210470" y="105170"/>
                </a:cubicBezTo>
                <a:cubicBezTo>
                  <a:pt x="210470" y="47189"/>
                  <a:pt x="163253" y="0"/>
                  <a:pt x="105235" y="0"/>
                </a:cubicBezTo>
                <a:close/>
                <a:moveTo>
                  <a:pt x="105473" y="249238"/>
                </a:moveTo>
                <a:cubicBezTo>
                  <a:pt x="105327" y="249366"/>
                  <a:pt x="105126" y="249366"/>
                  <a:pt x="104998" y="249238"/>
                </a:cubicBezTo>
                <a:cubicBezTo>
                  <a:pt x="93942" y="239888"/>
                  <a:pt x="72526" y="220348"/>
                  <a:pt x="53522" y="194653"/>
                </a:cubicBezTo>
                <a:cubicBezTo>
                  <a:pt x="30132" y="163042"/>
                  <a:pt x="18273" y="132946"/>
                  <a:pt x="18273" y="105170"/>
                </a:cubicBezTo>
                <a:cubicBezTo>
                  <a:pt x="18273" y="57251"/>
                  <a:pt x="57286" y="18262"/>
                  <a:pt x="105235" y="18262"/>
                </a:cubicBezTo>
                <a:cubicBezTo>
                  <a:pt x="153184" y="18262"/>
                  <a:pt x="192197" y="57251"/>
                  <a:pt x="192197" y="105170"/>
                </a:cubicBezTo>
                <a:cubicBezTo>
                  <a:pt x="192197" y="170840"/>
                  <a:pt x="125811" y="232053"/>
                  <a:pt x="105473" y="249238"/>
                </a:cubicBezTo>
                <a:close/>
                <a:moveTo>
                  <a:pt x="105235" y="58748"/>
                </a:moveTo>
                <a:cubicBezTo>
                  <a:pt x="79342" y="58748"/>
                  <a:pt x="58273" y="79804"/>
                  <a:pt x="58273" y="105681"/>
                </a:cubicBezTo>
                <a:cubicBezTo>
                  <a:pt x="58273" y="131558"/>
                  <a:pt x="79342" y="152614"/>
                  <a:pt x="105235" y="152614"/>
                </a:cubicBezTo>
                <a:cubicBezTo>
                  <a:pt x="131128" y="152614"/>
                  <a:pt x="152197" y="131558"/>
                  <a:pt x="152197" y="105681"/>
                </a:cubicBezTo>
                <a:cubicBezTo>
                  <a:pt x="152197" y="79804"/>
                  <a:pt x="131128" y="58748"/>
                  <a:pt x="105235" y="58748"/>
                </a:cubicBezTo>
                <a:close/>
                <a:moveTo>
                  <a:pt x="105235" y="134334"/>
                </a:moveTo>
                <a:cubicBezTo>
                  <a:pt x="89411" y="134334"/>
                  <a:pt x="76546" y="121478"/>
                  <a:pt x="76546" y="105663"/>
                </a:cubicBezTo>
                <a:cubicBezTo>
                  <a:pt x="76546" y="89848"/>
                  <a:pt x="89411" y="76992"/>
                  <a:pt x="105235" y="76992"/>
                </a:cubicBezTo>
                <a:cubicBezTo>
                  <a:pt x="121060" y="76992"/>
                  <a:pt x="133924" y="89848"/>
                  <a:pt x="133924" y="105663"/>
                </a:cubicBezTo>
                <a:cubicBezTo>
                  <a:pt x="133924" y="121478"/>
                  <a:pt x="121041" y="134334"/>
                  <a:pt x="105235" y="134334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2" name="Google Shape;1992;p39"/>
          <p:cNvSpPr/>
          <p:nvPr/>
        </p:nvSpPr>
        <p:spPr>
          <a:xfrm>
            <a:off x="14931337" y="6272285"/>
            <a:ext cx="719747" cy="719689"/>
          </a:xfrm>
          <a:custGeom>
            <a:avLst/>
            <a:gdLst/>
            <a:ahLst/>
            <a:cxnLst/>
            <a:rect l="l" t="t" r="r" b="b"/>
            <a:pathLst>
              <a:path w="719747" h="719689" extrusionOk="0">
                <a:moveTo>
                  <a:pt x="704292" y="287188"/>
                </a:moveTo>
                <a:lnTo>
                  <a:pt x="624397" y="287188"/>
                </a:lnTo>
                <a:cubicBezTo>
                  <a:pt x="623936" y="287188"/>
                  <a:pt x="623519" y="286900"/>
                  <a:pt x="623404" y="286469"/>
                </a:cubicBezTo>
                <a:cubicBezTo>
                  <a:pt x="617490" y="265228"/>
                  <a:pt x="608970" y="244693"/>
                  <a:pt x="598091" y="225439"/>
                </a:cubicBezTo>
                <a:cubicBezTo>
                  <a:pt x="597875" y="225051"/>
                  <a:pt x="597947" y="224547"/>
                  <a:pt x="598278" y="224216"/>
                </a:cubicBezTo>
                <a:lnTo>
                  <a:pt x="654789" y="167705"/>
                </a:lnTo>
                <a:cubicBezTo>
                  <a:pt x="657711" y="164784"/>
                  <a:pt x="659322" y="160913"/>
                  <a:pt x="659322" y="156783"/>
                </a:cubicBezTo>
                <a:cubicBezTo>
                  <a:pt x="659322" y="152653"/>
                  <a:pt x="657711" y="148767"/>
                  <a:pt x="654789" y="145846"/>
                </a:cubicBezTo>
                <a:lnTo>
                  <a:pt x="573887" y="64958"/>
                </a:lnTo>
                <a:cubicBezTo>
                  <a:pt x="567857" y="58943"/>
                  <a:pt x="558057" y="58943"/>
                  <a:pt x="552028" y="64958"/>
                </a:cubicBezTo>
                <a:lnTo>
                  <a:pt x="495503" y="121454"/>
                </a:lnTo>
                <a:cubicBezTo>
                  <a:pt x="495172" y="121785"/>
                  <a:pt x="494668" y="121872"/>
                  <a:pt x="494279" y="121656"/>
                </a:cubicBezTo>
                <a:cubicBezTo>
                  <a:pt x="474982" y="110734"/>
                  <a:pt x="454433" y="102215"/>
                  <a:pt x="433250" y="96329"/>
                </a:cubicBezTo>
                <a:cubicBezTo>
                  <a:pt x="432818" y="96214"/>
                  <a:pt x="432530" y="95796"/>
                  <a:pt x="432530" y="95336"/>
                </a:cubicBezTo>
                <a:lnTo>
                  <a:pt x="432530" y="15455"/>
                </a:lnTo>
                <a:cubicBezTo>
                  <a:pt x="432530" y="6922"/>
                  <a:pt x="425594" y="0"/>
                  <a:pt x="417075" y="0"/>
                </a:cubicBezTo>
                <a:lnTo>
                  <a:pt x="302672" y="0"/>
                </a:lnTo>
                <a:cubicBezTo>
                  <a:pt x="294153" y="0"/>
                  <a:pt x="287217" y="6922"/>
                  <a:pt x="287217" y="15455"/>
                </a:cubicBezTo>
                <a:lnTo>
                  <a:pt x="287217" y="95336"/>
                </a:lnTo>
                <a:cubicBezTo>
                  <a:pt x="287217" y="95811"/>
                  <a:pt x="286929" y="96214"/>
                  <a:pt x="286497" y="96329"/>
                </a:cubicBezTo>
                <a:cubicBezTo>
                  <a:pt x="265300" y="102229"/>
                  <a:pt x="244751" y="110748"/>
                  <a:pt x="225453" y="121670"/>
                </a:cubicBezTo>
                <a:cubicBezTo>
                  <a:pt x="225079" y="121886"/>
                  <a:pt x="224576" y="121800"/>
                  <a:pt x="224245" y="121469"/>
                </a:cubicBezTo>
                <a:lnTo>
                  <a:pt x="167719" y="64958"/>
                </a:lnTo>
                <a:cubicBezTo>
                  <a:pt x="161690" y="58943"/>
                  <a:pt x="151890" y="58943"/>
                  <a:pt x="145860" y="64958"/>
                </a:cubicBezTo>
                <a:lnTo>
                  <a:pt x="64944" y="145860"/>
                </a:lnTo>
                <a:cubicBezTo>
                  <a:pt x="62022" y="148782"/>
                  <a:pt x="60411" y="152667"/>
                  <a:pt x="60411" y="156797"/>
                </a:cubicBezTo>
                <a:cubicBezTo>
                  <a:pt x="60411" y="160927"/>
                  <a:pt x="62022" y="164813"/>
                  <a:pt x="64944" y="167734"/>
                </a:cubicBezTo>
                <a:lnTo>
                  <a:pt x="121469" y="224216"/>
                </a:lnTo>
                <a:cubicBezTo>
                  <a:pt x="121800" y="224547"/>
                  <a:pt x="121872" y="225051"/>
                  <a:pt x="121656" y="225439"/>
                </a:cubicBezTo>
                <a:cubicBezTo>
                  <a:pt x="110748" y="244765"/>
                  <a:pt x="102229" y="265300"/>
                  <a:pt x="96343" y="286469"/>
                </a:cubicBezTo>
                <a:cubicBezTo>
                  <a:pt x="96228" y="286900"/>
                  <a:pt x="95811" y="287188"/>
                  <a:pt x="95336" y="287188"/>
                </a:cubicBezTo>
                <a:lnTo>
                  <a:pt x="15455" y="287188"/>
                </a:lnTo>
                <a:cubicBezTo>
                  <a:pt x="6936" y="287188"/>
                  <a:pt x="0" y="294124"/>
                  <a:pt x="0" y="302643"/>
                </a:cubicBezTo>
                <a:lnTo>
                  <a:pt x="0" y="417075"/>
                </a:lnTo>
                <a:cubicBezTo>
                  <a:pt x="0" y="425609"/>
                  <a:pt x="6936" y="432530"/>
                  <a:pt x="15455" y="432530"/>
                </a:cubicBezTo>
                <a:lnTo>
                  <a:pt x="95350" y="432530"/>
                </a:lnTo>
                <a:cubicBezTo>
                  <a:pt x="95811" y="432530"/>
                  <a:pt x="96228" y="432833"/>
                  <a:pt x="96343" y="433250"/>
                </a:cubicBezTo>
                <a:cubicBezTo>
                  <a:pt x="102258" y="454476"/>
                  <a:pt x="110777" y="475011"/>
                  <a:pt x="121656" y="494294"/>
                </a:cubicBezTo>
                <a:cubicBezTo>
                  <a:pt x="121886" y="494682"/>
                  <a:pt x="121800" y="495172"/>
                  <a:pt x="121469" y="495517"/>
                </a:cubicBezTo>
                <a:lnTo>
                  <a:pt x="64958" y="552013"/>
                </a:lnTo>
                <a:cubicBezTo>
                  <a:pt x="62037" y="554935"/>
                  <a:pt x="60425" y="558820"/>
                  <a:pt x="60425" y="562950"/>
                </a:cubicBezTo>
                <a:cubicBezTo>
                  <a:pt x="60425" y="567080"/>
                  <a:pt x="62037" y="570966"/>
                  <a:pt x="64958" y="573872"/>
                </a:cubicBezTo>
                <a:lnTo>
                  <a:pt x="145875" y="654746"/>
                </a:lnTo>
                <a:cubicBezTo>
                  <a:pt x="151904" y="660776"/>
                  <a:pt x="161719" y="660776"/>
                  <a:pt x="167734" y="654746"/>
                </a:cubicBezTo>
                <a:lnTo>
                  <a:pt x="224245" y="598235"/>
                </a:lnTo>
                <a:cubicBezTo>
                  <a:pt x="224576" y="597904"/>
                  <a:pt x="225079" y="597832"/>
                  <a:pt x="225453" y="598048"/>
                </a:cubicBezTo>
                <a:cubicBezTo>
                  <a:pt x="244693" y="608927"/>
                  <a:pt x="265228" y="617446"/>
                  <a:pt x="286497" y="623375"/>
                </a:cubicBezTo>
                <a:cubicBezTo>
                  <a:pt x="286929" y="623490"/>
                  <a:pt x="287217" y="623908"/>
                  <a:pt x="287217" y="624368"/>
                </a:cubicBezTo>
                <a:lnTo>
                  <a:pt x="287217" y="704234"/>
                </a:lnTo>
                <a:cubicBezTo>
                  <a:pt x="287217" y="712754"/>
                  <a:pt x="294153" y="719690"/>
                  <a:pt x="302672" y="719690"/>
                </a:cubicBezTo>
                <a:lnTo>
                  <a:pt x="417090" y="719690"/>
                </a:lnTo>
                <a:cubicBezTo>
                  <a:pt x="425609" y="719690"/>
                  <a:pt x="432545" y="712754"/>
                  <a:pt x="432545" y="704234"/>
                </a:cubicBezTo>
                <a:lnTo>
                  <a:pt x="432545" y="624368"/>
                </a:lnTo>
                <a:cubicBezTo>
                  <a:pt x="432545" y="623908"/>
                  <a:pt x="432847" y="623490"/>
                  <a:pt x="433264" y="623375"/>
                </a:cubicBezTo>
                <a:cubicBezTo>
                  <a:pt x="454533" y="617446"/>
                  <a:pt x="475068" y="608927"/>
                  <a:pt x="494308" y="598048"/>
                </a:cubicBezTo>
                <a:cubicBezTo>
                  <a:pt x="494682" y="597832"/>
                  <a:pt x="495186" y="597904"/>
                  <a:pt x="495531" y="598235"/>
                </a:cubicBezTo>
                <a:lnTo>
                  <a:pt x="552028" y="654746"/>
                </a:lnTo>
                <a:cubicBezTo>
                  <a:pt x="558057" y="660776"/>
                  <a:pt x="567857" y="660776"/>
                  <a:pt x="573887" y="654746"/>
                </a:cubicBezTo>
                <a:lnTo>
                  <a:pt x="654804" y="573887"/>
                </a:lnTo>
                <a:cubicBezTo>
                  <a:pt x="657725" y="570966"/>
                  <a:pt x="659337" y="567080"/>
                  <a:pt x="659337" y="562950"/>
                </a:cubicBezTo>
                <a:cubicBezTo>
                  <a:pt x="659337" y="558820"/>
                  <a:pt x="657725" y="554935"/>
                  <a:pt x="654804" y="552013"/>
                </a:cubicBezTo>
                <a:lnTo>
                  <a:pt x="598307" y="495517"/>
                </a:lnTo>
                <a:cubicBezTo>
                  <a:pt x="597962" y="495172"/>
                  <a:pt x="597890" y="494682"/>
                  <a:pt x="598106" y="494294"/>
                </a:cubicBezTo>
                <a:cubicBezTo>
                  <a:pt x="603560" y="484638"/>
                  <a:pt x="608424" y="474665"/>
                  <a:pt x="612640" y="464463"/>
                </a:cubicBezTo>
                <a:cubicBezTo>
                  <a:pt x="616871" y="454274"/>
                  <a:pt x="620483" y="443841"/>
                  <a:pt x="623418" y="433250"/>
                </a:cubicBezTo>
                <a:cubicBezTo>
                  <a:pt x="623533" y="432833"/>
                  <a:pt x="623951" y="432530"/>
                  <a:pt x="624426" y="432530"/>
                </a:cubicBezTo>
                <a:lnTo>
                  <a:pt x="704292" y="432530"/>
                </a:lnTo>
                <a:cubicBezTo>
                  <a:pt x="712811" y="432530"/>
                  <a:pt x="719747" y="425609"/>
                  <a:pt x="719747" y="417075"/>
                </a:cubicBezTo>
                <a:lnTo>
                  <a:pt x="719747" y="302643"/>
                </a:lnTo>
                <a:cubicBezTo>
                  <a:pt x="719747" y="294124"/>
                  <a:pt x="712811" y="287188"/>
                  <a:pt x="704292" y="287188"/>
                </a:cubicBezTo>
                <a:close/>
                <a:moveTo>
                  <a:pt x="502065" y="359845"/>
                </a:moveTo>
                <a:cubicBezTo>
                  <a:pt x="502065" y="438258"/>
                  <a:pt x="438287" y="502036"/>
                  <a:pt x="359874" y="502036"/>
                </a:cubicBezTo>
                <a:cubicBezTo>
                  <a:pt x="281461" y="502036"/>
                  <a:pt x="217683" y="438258"/>
                  <a:pt x="217683" y="359845"/>
                </a:cubicBezTo>
                <a:cubicBezTo>
                  <a:pt x="217683" y="281432"/>
                  <a:pt x="281461" y="217654"/>
                  <a:pt x="359874" y="217654"/>
                </a:cubicBezTo>
                <a:cubicBezTo>
                  <a:pt x="438287" y="217654"/>
                  <a:pt x="502065" y="281432"/>
                  <a:pt x="502065" y="359845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3" name="Google Shape;1993;p39"/>
          <p:cNvSpPr/>
          <p:nvPr/>
        </p:nvSpPr>
        <p:spPr>
          <a:xfrm>
            <a:off x="14945727" y="6286675"/>
            <a:ext cx="690966" cy="690908"/>
          </a:xfrm>
          <a:custGeom>
            <a:avLst/>
            <a:gdLst/>
            <a:ahLst/>
            <a:cxnLst/>
            <a:rect l="l" t="t" r="r" b="b"/>
            <a:pathLst>
              <a:path w="690966" h="690908" extrusionOk="0">
                <a:moveTo>
                  <a:pt x="690967" y="288253"/>
                </a:moveTo>
                <a:lnTo>
                  <a:pt x="690967" y="402685"/>
                </a:lnTo>
                <a:cubicBezTo>
                  <a:pt x="690967" y="403275"/>
                  <a:pt x="690477" y="403750"/>
                  <a:pt x="689902" y="403750"/>
                </a:cubicBezTo>
                <a:lnTo>
                  <a:pt x="610035" y="403750"/>
                </a:lnTo>
                <a:cubicBezTo>
                  <a:pt x="603128" y="403750"/>
                  <a:pt x="597012" y="408383"/>
                  <a:pt x="595170" y="415017"/>
                </a:cubicBezTo>
                <a:cubicBezTo>
                  <a:pt x="589587" y="435063"/>
                  <a:pt x="581528" y="454519"/>
                  <a:pt x="571181" y="472823"/>
                </a:cubicBezTo>
                <a:cubicBezTo>
                  <a:pt x="567800" y="478810"/>
                  <a:pt x="568850" y="486408"/>
                  <a:pt x="573743" y="491301"/>
                </a:cubicBezTo>
                <a:lnTo>
                  <a:pt x="630239" y="547797"/>
                </a:lnTo>
                <a:cubicBezTo>
                  <a:pt x="630498" y="548056"/>
                  <a:pt x="630556" y="548358"/>
                  <a:pt x="630556" y="548560"/>
                </a:cubicBezTo>
                <a:cubicBezTo>
                  <a:pt x="630556" y="548761"/>
                  <a:pt x="630498" y="549049"/>
                  <a:pt x="630239" y="549308"/>
                </a:cubicBezTo>
                <a:lnTo>
                  <a:pt x="549322" y="630182"/>
                </a:lnTo>
                <a:cubicBezTo>
                  <a:pt x="548905" y="630599"/>
                  <a:pt x="548229" y="630599"/>
                  <a:pt x="547811" y="630182"/>
                </a:cubicBezTo>
                <a:lnTo>
                  <a:pt x="491315" y="573671"/>
                </a:lnTo>
                <a:cubicBezTo>
                  <a:pt x="486422" y="568778"/>
                  <a:pt x="478824" y="567742"/>
                  <a:pt x="472823" y="571124"/>
                </a:cubicBezTo>
                <a:cubicBezTo>
                  <a:pt x="454620" y="581442"/>
                  <a:pt x="435164" y="589515"/>
                  <a:pt x="415017" y="595113"/>
                </a:cubicBezTo>
                <a:cubicBezTo>
                  <a:pt x="408398" y="596954"/>
                  <a:pt x="403764" y="603070"/>
                  <a:pt x="403764" y="609978"/>
                </a:cubicBezTo>
                <a:lnTo>
                  <a:pt x="403764" y="689844"/>
                </a:lnTo>
                <a:cubicBezTo>
                  <a:pt x="403764" y="690434"/>
                  <a:pt x="403289" y="690909"/>
                  <a:pt x="402699" y="690909"/>
                </a:cubicBezTo>
                <a:lnTo>
                  <a:pt x="288282" y="690909"/>
                </a:lnTo>
                <a:cubicBezTo>
                  <a:pt x="287692" y="690909"/>
                  <a:pt x="287217" y="690434"/>
                  <a:pt x="287217" y="689844"/>
                </a:cubicBezTo>
                <a:lnTo>
                  <a:pt x="287217" y="609978"/>
                </a:lnTo>
                <a:cubicBezTo>
                  <a:pt x="287217" y="603070"/>
                  <a:pt x="282598" y="596954"/>
                  <a:pt x="275964" y="595113"/>
                </a:cubicBezTo>
                <a:cubicBezTo>
                  <a:pt x="255817" y="589515"/>
                  <a:pt x="236376" y="581442"/>
                  <a:pt x="218158" y="571124"/>
                </a:cubicBezTo>
                <a:cubicBezTo>
                  <a:pt x="215812" y="569800"/>
                  <a:pt x="213207" y="569152"/>
                  <a:pt x="210617" y="569152"/>
                </a:cubicBezTo>
                <a:cubicBezTo>
                  <a:pt x="206617" y="569152"/>
                  <a:pt x="202645" y="570707"/>
                  <a:pt x="199666" y="573671"/>
                </a:cubicBezTo>
                <a:lnTo>
                  <a:pt x="143169" y="630182"/>
                </a:lnTo>
                <a:cubicBezTo>
                  <a:pt x="142752" y="630599"/>
                  <a:pt x="142076" y="630599"/>
                  <a:pt x="141659" y="630182"/>
                </a:cubicBezTo>
                <a:lnTo>
                  <a:pt x="60742" y="549308"/>
                </a:lnTo>
                <a:cubicBezTo>
                  <a:pt x="60483" y="549049"/>
                  <a:pt x="60425" y="548761"/>
                  <a:pt x="60425" y="548560"/>
                </a:cubicBezTo>
                <a:cubicBezTo>
                  <a:pt x="60425" y="548358"/>
                  <a:pt x="60483" y="548056"/>
                  <a:pt x="60742" y="547797"/>
                </a:cubicBezTo>
                <a:lnTo>
                  <a:pt x="117252" y="491301"/>
                </a:lnTo>
                <a:cubicBezTo>
                  <a:pt x="122131" y="486408"/>
                  <a:pt x="123181" y="478810"/>
                  <a:pt x="119800" y="472823"/>
                </a:cubicBezTo>
                <a:cubicBezTo>
                  <a:pt x="109482" y="454548"/>
                  <a:pt x="101423" y="435106"/>
                  <a:pt x="95825" y="415003"/>
                </a:cubicBezTo>
                <a:cubicBezTo>
                  <a:pt x="93983" y="408383"/>
                  <a:pt x="87867" y="403750"/>
                  <a:pt x="80960" y="403750"/>
                </a:cubicBezTo>
                <a:lnTo>
                  <a:pt x="1065" y="403750"/>
                </a:lnTo>
                <a:cubicBezTo>
                  <a:pt x="489" y="403750"/>
                  <a:pt x="0" y="403275"/>
                  <a:pt x="0" y="402685"/>
                </a:cubicBezTo>
                <a:lnTo>
                  <a:pt x="0" y="288253"/>
                </a:lnTo>
                <a:cubicBezTo>
                  <a:pt x="0" y="287663"/>
                  <a:pt x="489" y="287188"/>
                  <a:pt x="1065" y="287188"/>
                </a:cubicBezTo>
                <a:lnTo>
                  <a:pt x="80946" y="287188"/>
                </a:lnTo>
                <a:cubicBezTo>
                  <a:pt x="87867" y="287188"/>
                  <a:pt x="93983" y="282554"/>
                  <a:pt x="95811" y="275935"/>
                </a:cubicBezTo>
                <a:cubicBezTo>
                  <a:pt x="101380" y="255889"/>
                  <a:pt x="109453" y="236448"/>
                  <a:pt x="119800" y="218129"/>
                </a:cubicBezTo>
                <a:cubicBezTo>
                  <a:pt x="123181" y="212128"/>
                  <a:pt x="122131" y="204530"/>
                  <a:pt x="117252" y="199652"/>
                </a:cubicBezTo>
                <a:lnTo>
                  <a:pt x="60727" y="143155"/>
                </a:lnTo>
                <a:cubicBezTo>
                  <a:pt x="60468" y="142896"/>
                  <a:pt x="60411" y="142608"/>
                  <a:pt x="60411" y="142407"/>
                </a:cubicBezTo>
                <a:cubicBezTo>
                  <a:pt x="60411" y="142205"/>
                  <a:pt x="60468" y="141918"/>
                  <a:pt x="60727" y="141659"/>
                </a:cubicBezTo>
                <a:lnTo>
                  <a:pt x="141644" y="60742"/>
                </a:lnTo>
                <a:cubicBezTo>
                  <a:pt x="142061" y="60339"/>
                  <a:pt x="142738" y="60339"/>
                  <a:pt x="143155" y="60742"/>
                </a:cubicBezTo>
                <a:lnTo>
                  <a:pt x="199680" y="117252"/>
                </a:lnTo>
                <a:cubicBezTo>
                  <a:pt x="204573" y="122145"/>
                  <a:pt x="212171" y="123196"/>
                  <a:pt x="218158" y="119800"/>
                </a:cubicBezTo>
                <a:cubicBezTo>
                  <a:pt x="236433" y="109453"/>
                  <a:pt x="255889" y="101380"/>
                  <a:pt x="275964" y="95811"/>
                </a:cubicBezTo>
                <a:cubicBezTo>
                  <a:pt x="282583" y="93969"/>
                  <a:pt x="287217" y="87853"/>
                  <a:pt x="287217" y="80946"/>
                </a:cubicBezTo>
                <a:lnTo>
                  <a:pt x="287217" y="1065"/>
                </a:lnTo>
                <a:cubicBezTo>
                  <a:pt x="287217" y="475"/>
                  <a:pt x="287692" y="0"/>
                  <a:pt x="288282" y="0"/>
                </a:cubicBezTo>
                <a:lnTo>
                  <a:pt x="402685" y="0"/>
                </a:lnTo>
                <a:cubicBezTo>
                  <a:pt x="403275" y="0"/>
                  <a:pt x="403750" y="475"/>
                  <a:pt x="403750" y="1065"/>
                </a:cubicBezTo>
                <a:lnTo>
                  <a:pt x="403750" y="80946"/>
                </a:lnTo>
                <a:cubicBezTo>
                  <a:pt x="403750" y="87853"/>
                  <a:pt x="408383" y="93969"/>
                  <a:pt x="415003" y="95811"/>
                </a:cubicBezTo>
                <a:cubicBezTo>
                  <a:pt x="435078" y="101380"/>
                  <a:pt x="454519" y="109453"/>
                  <a:pt x="472809" y="119785"/>
                </a:cubicBezTo>
                <a:cubicBezTo>
                  <a:pt x="478810" y="123181"/>
                  <a:pt x="486394" y="122131"/>
                  <a:pt x="491286" y="117238"/>
                </a:cubicBezTo>
                <a:lnTo>
                  <a:pt x="547811" y="60742"/>
                </a:lnTo>
                <a:cubicBezTo>
                  <a:pt x="548229" y="60339"/>
                  <a:pt x="548905" y="60339"/>
                  <a:pt x="549322" y="60742"/>
                </a:cubicBezTo>
                <a:lnTo>
                  <a:pt x="630225" y="141630"/>
                </a:lnTo>
                <a:cubicBezTo>
                  <a:pt x="630484" y="141889"/>
                  <a:pt x="630542" y="142191"/>
                  <a:pt x="630542" y="142392"/>
                </a:cubicBezTo>
                <a:cubicBezTo>
                  <a:pt x="630542" y="142594"/>
                  <a:pt x="630484" y="142882"/>
                  <a:pt x="630225" y="143141"/>
                </a:cubicBezTo>
                <a:lnTo>
                  <a:pt x="573714" y="199652"/>
                </a:lnTo>
                <a:cubicBezTo>
                  <a:pt x="568836" y="204530"/>
                  <a:pt x="567785" y="212128"/>
                  <a:pt x="571167" y="218129"/>
                </a:cubicBezTo>
                <a:cubicBezTo>
                  <a:pt x="581485" y="236361"/>
                  <a:pt x="589543" y="255817"/>
                  <a:pt x="595141" y="275935"/>
                </a:cubicBezTo>
                <a:cubicBezTo>
                  <a:pt x="596983" y="282569"/>
                  <a:pt x="603099" y="287188"/>
                  <a:pt x="610007" y="287188"/>
                </a:cubicBezTo>
                <a:lnTo>
                  <a:pt x="689902" y="287188"/>
                </a:lnTo>
                <a:cubicBezTo>
                  <a:pt x="690477" y="287188"/>
                  <a:pt x="690967" y="287663"/>
                  <a:pt x="690967" y="288253"/>
                </a:cubicBezTo>
                <a:close/>
                <a:moveTo>
                  <a:pt x="502065" y="345455"/>
                </a:moveTo>
                <a:cubicBezTo>
                  <a:pt x="502065" y="259112"/>
                  <a:pt x="431825" y="188873"/>
                  <a:pt x="345483" y="188873"/>
                </a:cubicBezTo>
                <a:cubicBezTo>
                  <a:pt x="259141" y="188873"/>
                  <a:pt x="188902" y="259112"/>
                  <a:pt x="188902" y="345455"/>
                </a:cubicBezTo>
                <a:cubicBezTo>
                  <a:pt x="188902" y="431797"/>
                  <a:pt x="259141" y="502036"/>
                  <a:pt x="345483" y="502036"/>
                </a:cubicBezTo>
                <a:cubicBezTo>
                  <a:pt x="431825" y="502036"/>
                  <a:pt x="502065" y="431797"/>
                  <a:pt x="502065" y="34545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4" name="Google Shape;1994;p39"/>
          <p:cNvSpPr/>
          <p:nvPr/>
        </p:nvSpPr>
        <p:spPr>
          <a:xfrm>
            <a:off x="14931337" y="6272285"/>
            <a:ext cx="719747" cy="719689"/>
          </a:xfrm>
          <a:custGeom>
            <a:avLst/>
            <a:gdLst/>
            <a:ahLst/>
            <a:cxnLst/>
            <a:rect l="l" t="t" r="r" b="b"/>
            <a:pathLst>
              <a:path w="719747" h="719689" extrusionOk="0">
                <a:moveTo>
                  <a:pt x="704292" y="287188"/>
                </a:moveTo>
                <a:lnTo>
                  <a:pt x="624397" y="287188"/>
                </a:lnTo>
                <a:cubicBezTo>
                  <a:pt x="623936" y="287188"/>
                  <a:pt x="623519" y="286900"/>
                  <a:pt x="623404" y="286469"/>
                </a:cubicBezTo>
                <a:cubicBezTo>
                  <a:pt x="617490" y="265228"/>
                  <a:pt x="608970" y="244693"/>
                  <a:pt x="598091" y="225439"/>
                </a:cubicBezTo>
                <a:cubicBezTo>
                  <a:pt x="597875" y="225051"/>
                  <a:pt x="597947" y="224547"/>
                  <a:pt x="598278" y="224216"/>
                </a:cubicBezTo>
                <a:lnTo>
                  <a:pt x="654789" y="167705"/>
                </a:lnTo>
                <a:cubicBezTo>
                  <a:pt x="657711" y="164784"/>
                  <a:pt x="659322" y="160913"/>
                  <a:pt x="659322" y="156783"/>
                </a:cubicBezTo>
                <a:cubicBezTo>
                  <a:pt x="659322" y="152653"/>
                  <a:pt x="657711" y="148767"/>
                  <a:pt x="654789" y="145846"/>
                </a:cubicBezTo>
                <a:lnTo>
                  <a:pt x="573887" y="64958"/>
                </a:lnTo>
                <a:cubicBezTo>
                  <a:pt x="567857" y="58943"/>
                  <a:pt x="558057" y="58943"/>
                  <a:pt x="552028" y="64958"/>
                </a:cubicBezTo>
                <a:lnTo>
                  <a:pt x="495503" y="121454"/>
                </a:lnTo>
                <a:cubicBezTo>
                  <a:pt x="495172" y="121785"/>
                  <a:pt x="494668" y="121872"/>
                  <a:pt x="494279" y="121656"/>
                </a:cubicBezTo>
                <a:cubicBezTo>
                  <a:pt x="474982" y="110734"/>
                  <a:pt x="454433" y="102215"/>
                  <a:pt x="433250" y="96329"/>
                </a:cubicBezTo>
                <a:cubicBezTo>
                  <a:pt x="432818" y="96214"/>
                  <a:pt x="432530" y="95796"/>
                  <a:pt x="432530" y="95336"/>
                </a:cubicBezTo>
                <a:lnTo>
                  <a:pt x="432530" y="15455"/>
                </a:lnTo>
                <a:cubicBezTo>
                  <a:pt x="432530" y="6922"/>
                  <a:pt x="425594" y="0"/>
                  <a:pt x="417075" y="0"/>
                </a:cubicBezTo>
                <a:lnTo>
                  <a:pt x="302672" y="0"/>
                </a:lnTo>
                <a:cubicBezTo>
                  <a:pt x="294153" y="0"/>
                  <a:pt x="287217" y="6922"/>
                  <a:pt x="287217" y="15455"/>
                </a:cubicBezTo>
                <a:lnTo>
                  <a:pt x="287217" y="95336"/>
                </a:lnTo>
                <a:cubicBezTo>
                  <a:pt x="287217" y="95811"/>
                  <a:pt x="286929" y="96214"/>
                  <a:pt x="286497" y="96329"/>
                </a:cubicBezTo>
                <a:cubicBezTo>
                  <a:pt x="265300" y="102229"/>
                  <a:pt x="244751" y="110748"/>
                  <a:pt x="225453" y="121670"/>
                </a:cubicBezTo>
                <a:cubicBezTo>
                  <a:pt x="225079" y="121886"/>
                  <a:pt x="224576" y="121800"/>
                  <a:pt x="224245" y="121469"/>
                </a:cubicBezTo>
                <a:lnTo>
                  <a:pt x="167719" y="64958"/>
                </a:lnTo>
                <a:cubicBezTo>
                  <a:pt x="161690" y="58943"/>
                  <a:pt x="151890" y="58943"/>
                  <a:pt x="145860" y="64958"/>
                </a:cubicBezTo>
                <a:lnTo>
                  <a:pt x="64944" y="145860"/>
                </a:lnTo>
                <a:cubicBezTo>
                  <a:pt x="62022" y="148782"/>
                  <a:pt x="60411" y="152667"/>
                  <a:pt x="60411" y="156797"/>
                </a:cubicBezTo>
                <a:cubicBezTo>
                  <a:pt x="60411" y="160927"/>
                  <a:pt x="62022" y="164813"/>
                  <a:pt x="64944" y="167734"/>
                </a:cubicBezTo>
                <a:lnTo>
                  <a:pt x="121469" y="224216"/>
                </a:lnTo>
                <a:cubicBezTo>
                  <a:pt x="121800" y="224547"/>
                  <a:pt x="121872" y="225051"/>
                  <a:pt x="121656" y="225439"/>
                </a:cubicBezTo>
                <a:cubicBezTo>
                  <a:pt x="110748" y="244765"/>
                  <a:pt x="102229" y="265300"/>
                  <a:pt x="96343" y="286469"/>
                </a:cubicBezTo>
                <a:cubicBezTo>
                  <a:pt x="96228" y="286900"/>
                  <a:pt x="95811" y="287188"/>
                  <a:pt x="95336" y="287188"/>
                </a:cubicBezTo>
                <a:lnTo>
                  <a:pt x="15455" y="287188"/>
                </a:lnTo>
                <a:cubicBezTo>
                  <a:pt x="6936" y="287188"/>
                  <a:pt x="0" y="294124"/>
                  <a:pt x="0" y="302643"/>
                </a:cubicBezTo>
                <a:lnTo>
                  <a:pt x="0" y="417075"/>
                </a:lnTo>
                <a:cubicBezTo>
                  <a:pt x="0" y="425609"/>
                  <a:pt x="6936" y="432530"/>
                  <a:pt x="15455" y="432530"/>
                </a:cubicBezTo>
                <a:lnTo>
                  <a:pt x="95350" y="432530"/>
                </a:lnTo>
                <a:cubicBezTo>
                  <a:pt x="95811" y="432530"/>
                  <a:pt x="96228" y="432833"/>
                  <a:pt x="96343" y="433250"/>
                </a:cubicBezTo>
                <a:cubicBezTo>
                  <a:pt x="102258" y="454476"/>
                  <a:pt x="110777" y="475011"/>
                  <a:pt x="121656" y="494294"/>
                </a:cubicBezTo>
                <a:cubicBezTo>
                  <a:pt x="121886" y="494682"/>
                  <a:pt x="121800" y="495172"/>
                  <a:pt x="121469" y="495517"/>
                </a:cubicBezTo>
                <a:lnTo>
                  <a:pt x="64958" y="552013"/>
                </a:lnTo>
                <a:cubicBezTo>
                  <a:pt x="62037" y="554935"/>
                  <a:pt x="60425" y="558820"/>
                  <a:pt x="60425" y="562950"/>
                </a:cubicBezTo>
                <a:cubicBezTo>
                  <a:pt x="60425" y="567080"/>
                  <a:pt x="62037" y="570966"/>
                  <a:pt x="64958" y="573872"/>
                </a:cubicBezTo>
                <a:lnTo>
                  <a:pt x="145875" y="654746"/>
                </a:lnTo>
                <a:cubicBezTo>
                  <a:pt x="151904" y="660776"/>
                  <a:pt x="161719" y="660776"/>
                  <a:pt x="167734" y="654746"/>
                </a:cubicBezTo>
                <a:lnTo>
                  <a:pt x="224245" y="598235"/>
                </a:lnTo>
                <a:cubicBezTo>
                  <a:pt x="224576" y="597904"/>
                  <a:pt x="225079" y="597832"/>
                  <a:pt x="225453" y="598048"/>
                </a:cubicBezTo>
                <a:cubicBezTo>
                  <a:pt x="244693" y="608927"/>
                  <a:pt x="265228" y="617446"/>
                  <a:pt x="286497" y="623375"/>
                </a:cubicBezTo>
                <a:cubicBezTo>
                  <a:pt x="286929" y="623490"/>
                  <a:pt x="287217" y="623908"/>
                  <a:pt x="287217" y="624368"/>
                </a:cubicBezTo>
                <a:lnTo>
                  <a:pt x="287217" y="704234"/>
                </a:lnTo>
                <a:cubicBezTo>
                  <a:pt x="287217" y="712754"/>
                  <a:pt x="294153" y="719690"/>
                  <a:pt x="302672" y="719690"/>
                </a:cubicBezTo>
                <a:lnTo>
                  <a:pt x="417090" y="719690"/>
                </a:lnTo>
                <a:cubicBezTo>
                  <a:pt x="425609" y="719690"/>
                  <a:pt x="432545" y="712754"/>
                  <a:pt x="432545" y="704234"/>
                </a:cubicBezTo>
                <a:lnTo>
                  <a:pt x="432545" y="624368"/>
                </a:lnTo>
                <a:cubicBezTo>
                  <a:pt x="432545" y="623908"/>
                  <a:pt x="432847" y="623490"/>
                  <a:pt x="433264" y="623375"/>
                </a:cubicBezTo>
                <a:cubicBezTo>
                  <a:pt x="454533" y="617446"/>
                  <a:pt x="475068" y="608927"/>
                  <a:pt x="494308" y="598048"/>
                </a:cubicBezTo>
                <a:cubicBezTo>
                  <a:pt x="494682" y="597832"/>
                  <a:pt x="495186" y="597904"/>
                  <a:pt x="495531" y="598235"/>
                </a:cubicBezTo>
                <a:lnTo>
                  <a:pt x="552028" y="654746"/>
                </a:lnTo>
                <a:cubicBezTo>
                  <a:pt x="558057" y="660776"/>
                  <a:pt x="567857" y="660776"/>
                  <a:pt x="573887" y="654746"/>
                </a:cubicBezTo>
                <a:lnTo>
                  <a:pt x="654804" y="573887"/>
                </a:lnTo>
                <a:cubicBezTo>
                  <a:pt x="657725" y="570966"/>
                  <a:pt x="659337" y="567080"/>
                  <a:pt x="659337" y="562950"/>
                </a:cubicBezTo>
                <a:cubicBezTo>
                  <a:pt x="659337" y="558820"/>
                  <a:pt x="657725" y="554935"/>
                  <a:pt x="654804" y="552013"/>
                </a:cubicBezTo>
                <a:lnTo>
                  <a:pt x="598307" y="495517"/>
                </a:lnTo>
                <a:cubicBezTo>
                  <a:pt x="597962" y="495172"/>
                  <a:pt x="597890" y="494682"/>
                  <a:pt x="598106" y="494294"/>
                </a:cubicBezTo>
                <a:cubicBezTo>
                  <a:pt x="603560" y="484638"/>
                  <a:pt x="608424" y="474665"/>
                  <a:pt x="612640" y="464463"/>
                </a:cubicBezTo>
                <a:cubicBezTo>
                  <a:pt x="616871" y="454274"/>
                  <a:pt x="620483" y="443841"/>
                  <a:pt x="623418" y="433250"/>
                </a:cubicBezTo>
                <a:cubicBezTo>
                  <a:pt x="623533" y="432833"/>
                  <a:pt x="623951" y="432530"/>
                  <a:pt x="624426" y="432530"/>
                </a:cubicBezTo>
                <a:lnTo>
                  <a:pt x="704292" y="432530"/>
                </a:lnTo>
                <a:cubicBezTo>
                  <a:pt x="712811" y="432530"/>
                  <a:pt x="719747" y="425609"/>
                  <a:pt x="719747" y="417075"/>
                </a:cubicBezTo>
                <a:lnTo>
                  <a:pt x="719747" y="302643"/>
                </a:lnTo>
                <a:cubicBezTo>
                  <a:pt x="719747" y="294124"/>
                  <a:pt x="712811" y="287188"/>
                  <a:pt x="704292" y="287188"/>
                </a:cubicBezTo>
                <a:close/>
                <a:moveTo>
                  <a:pt x="705357" y="417075"/>
                </a:moveTo>
                <a:cubicBezTo>
                  <a:pt x="705357" y="417665"/>
                  <a:pt x="704868" y="418140"/>
                  <a:pt x="704292" y="418140"/>
                </a:cubicBezTo>
                <a:lnTo>
                  <a:pt x="624426" y="418140"/>
                </a:lnTo>
                <a:cubicBezTo>
                  <a:pt x="617518" y="418140"/>
                  <a:pt x="611402" y="422774"/>
                  <a:pt x="609560" y="429408"/>
                </a:cubicBezTo>
                <a:cubicBezTo>
                  <a:pt x="603977" y="449453"/>
                  <a:pt x="595918" y="468909"/>
                  <a:pt x="585572" y="487214"/>
                </a:cubicBezTo>
                <a:cubicBezTo>
                  <a:pt x="582190" y="493200"/>
                  <a:pt x="583240" y="500798"/>
                  <a:pt x="588133" y="505691"/>
                </a:cubicBezTo>
                <a:lnTo>
                  <a:pt x="644630" y="562187"/>
                </a:lnTo>
                <a:cubicBezTo>
                  <a:pt x="644889" y="562446"/>
                  <a:pt x="644946" y="562749"/>
                  <a:pt x="644946" y="562950"/>
                </a:cubicBezTo>
                <a:cubicBezTo>
                  <a:pt x="644946" y="563152"/>
                  <a:pt x="644889" y="563439"/>
                  <a:pt x="644630" y="563698"/>
                </a:cubicBezTo>
                <a:lnTo>
                  <a:pt x="563713" y="644572"/>
                </a:lnTo>
                <a:cubicBezTo>
                  <a:pt x="563296" y="644989"/>
                  <a:pt x="562619" y="644989"/>
                  <a:pt x="562202" y="644572"/>
                </a:cubicBezTo>
                <a:lnTo>
                  <a:pt x="505705" y="588061"/>
                </a:lnTo>
                <a:cubicBezTo>
                  <a:pt x="500813" y="583169"/>
                  <a:pt x="493215" y="582132"/>
                  <a:pt x="487214" y="585514"/>
                </a:cubicBezTo>
                <a:cubicBezTo>
                  <a:pt x="469010" y="595832"/>
                  <a:pt x="449554" y="603905"/>
                  <a:pt x="429408" y="609503"/>
                </a:cubicBezTo>
                <a:cubicBezTo>
                  <a:pt x="422788" y="611345"/>
                  <a:pt x="418154" y="617461"/>
                  <a:pt x="418154" y="624368"/>
                </a:cubicBezTo>
                <a:lnTo>
                  <a:pt x="418154" y="704234"/>
                </a:lnTo>
                <a:cubicBezTo>
                  <a:pt x="418154" y="704825"/>
                  <a:pt x="417680" y="705299"/>
                  <a:pt x="417090" y="705299"/>
                </a:cubicBezTo>
                <a:lnTo>
                  <a:pt x="302672" y="705299"/>
                </a:lnTo>
                <a:cubicBezTo>
                  <a:pt x="302082" y="705299"/>
                  <a:pt x="301607" y="704825"/>
                  <a:pt x="301607" y="704234"/>
                </a:cubicBezTo>
                <a:lnTo>
                  <a:pt x="301607" y="624368"/>
                </a:lnTo>
                <a:cubicBezTo>
                  <a:pt x="301607" y="617461"/>
                  <a:pt x="296988" y="611345"/>
                  <a:pt x="290354" y="609503"/>
                </a:cubicBezTo>
                <a:cubicBezTo>
                  <a:pt x="270207" y="603905"/>
                  <a:pt x="250766" y="595832"/>
                  <a:pt x="232548" y="585514"/>
                </a:cubicBezTo>
                <a:cubicBezTo>
                  <a:pt x="230202" y="584190"/>
                  <a:pt x="227598" y="583543"/>
                  <a:pt x="225007" y="583543"/>
                </a:cubicBezTo>
                <a:cubicBezTo>
                  <a:pt x="221007" y="583543"/>
                  <a:pt x="217035" y="585097"/>
                  <a:pt x="214056" y="588061"/>
                </a:cubicBezTo>
                <a:lnTo>
                  <a:pt x="157560" y="644572"/>
                </a:lnTo>
                <a:cubicBezTo>
                  <a:pt x="157143" y="644989"/>
                  <a:pt x="156466" y="644989"/>
                  <a:pt x="156049" y="644572"/>
                </a:cubicBezTo>
                <a:lnTo>
                  <a:pt x="75132" y="563698"/>
                </a:lnTo>
                <a:cubicBezTo>
                  <a:pt x="74873" y="563439"/>
                  <a:pt x="74815" y="563152"/>
                  <a:pt x="74815" y="562950"/>
                </a:cubicBezTo>
                <a:cubicBezTo>
                  <a:pt x="74815" y="562749"/>
                  <a:pt x="74873" y="562446"/>
                  <a:pt x="75132" y="562187"/>
                </a:cubicBezTo>
                <a:lnTo>
                  <a:pt x="131643" y="505691"/>
                </a:lnTo>
                <a:cubicBezTo>
                  <a:pt x="136521" y="500798"/>
                  <a:pt x="137572" y="493200"/>
                  <a:pt x="134190" y="487214"/>
                </a:cubicBezTo>
                <a:cubicBezTo>
                  <a:pt x="123872" y="468938"/>
                  <a:pt x="115813" y="449497"/>
                  <a:pt x="110216" y="429393"/>
                </a:cubicBezTo>
                <a:cubicBezTo>
                  <a:pt x="108374" y="422774"/>
                  <a:pt x="102258" y="418140"/>
                  <a:pt x="95350" y="418140"/>
                </a:cubicBezTo>
                <a:lnTo>
                  <a:pt x="15455" y="418140"/>
                </a:lnTo>
                <a:cubicBezTo>
                  <a:pt x="14880" y="418140"/>
                  <a:pt x="14390" y="417665"/>
                  <a:pt x="14390" y="417075"/>
                </a:cubicBezTo>
                <a:lnTo>
                  <a:pt x="14390" y="302643"/>
                </a:lnTo>
                <a:cubicBezTo>
                  <a:pt x="14390" y="302053"/>
                  <a:pt x="14880" y="301578"/>
                  <a:pt x="15455" y="301578"/>
                </a:cubicBezTo>
                <a:lnTo>
                  <a:pt x="95336" y="301578"/>
                </a:lnTo>
                <a:cubicBezTo>
                  <a:pt x="102258" y="301578"/>
                  <a:pt x="108374" y="296945"/>
                  <a:pt x="110201" y="290325"/>
                </a:cubicBezTo>
                <a:cubicBezTo>
                  <a:pt x="115770" y="270279"/>
                  <a:pt x="123843" y="250838"/>
                  <a:pt x="134190" y="232519"/>
                </a:cubicBezTo>
                <a:cubicBezTo>
                  <a:pt x="137572" y="226518"/>
                  <a:pt x="136521" y="218920"/>
                  <a:pt x="131643" y="214042"/>
                </a:cubicBezTo>
                <a:lnTo>
                  <a:pt x="75118" y="157545"/>
                </a:lnTo>
                <a:cubicBezTo>
                  <a:pt x="74859" y="157286"/>
                  <a:pt x="74801" y="156999"/>
                  <a:pt x="74801" y="156797"/>
                </a:cubicBezTo>
                <a:cubicBezTo>
                  <a:pt x="74801" y="156596"/>
                  <a:pt x="74859" y="156308"/>
                  <a:pt x="75118" y="156049"/>
                </a:cubicBezTo>
                <a:lnTo>
                  <a:pt x="156034" y="75132"/>
                </a:lnTo>
                <a:cubicBezTo>
                  <a:pt x="156452" y="74729"/>
                  <a:pt x="157128" y="74729"/>
                  <a:pt x="157545" y="75132"/>
                </a:cubicBezTo>
                <a:lnTo>
                  <a:pt x="214071" y="131643"/>
                </a:lnTo>
                <a:cubicBezTo>
                  <a:pt x="218963" y="136536"/>
                  <a:pt x="226562" y="137586"/>
                  <a:pt x="232548" y="134190"/>
                </a:cubicBezTo>
                <a:cubicBezTo>
                  <a:pt x="250824" y="123843"/>
                  <a:pt x="270279" y="115770"/>
                  <a:pt x="290354" y="110201"/>
                </a:cubicBezTo>
                <a:cubicBezTo>
                  <a:pt x="296973" y="108359"/>
                  <a:pt x="301607" y="102243"/>
                  <a:pt x="301607" y="95336"/>
                </a:cubicBezTo>
                <a:lnTo>
                  <a:pt x="301607" y="15455"/>
                </a:lnTo>
                <a:cubicBezTo>
                  <a:pt x="301607" y="14865"/>
                  <a:pt x="302082" y="14390"/>
                  <a:pt x="302672" y="14390"/>
                </a:cubicBezTo>
                <a:lnTo>
                  <a:pt x="417075" y="14390"/>
                </a:lnTo>
                <a:cubicBezTo>
                  <a:pt x="417665" y="14390"/>
                  <a:pt x="418140" y="14865"/>
                  <a:pt x="418140" y="15455"/>
                </a:cubicBezTo>
                <a:lnTo>
                  <a:pt x="418140" y="95336"/>
                </a:lnTo>
                <a:cubicBezTo>
                  <a:pt x="418140" y="102243"/>
                  <a:pt x="422774" y="108359"/>
                  <a:pt x="429393" y="110201"/>
                </a:cubicBezTo>
                <a:cubicBezTo>
                  <a:pt x="449468" y="115770"/>
                  <a:pt x="468909" y="123843"/>
                  <a:pt x="487199" y="134176"/>
                </a:cubicBezTo>
                <a:cubicBezTo>
                  <a:pt x="493200" y="137572"/>
                  <a:pt x="500784" y="136521"/>
                  <a:pt x="505677" y="131628"/>
                </a:cubicBezTo>
                <a:lnTo>
                  <a:pt x="562202" y="75132"/>
                </a:lnTo>
                <a:cubicBezTo>
                  <a:pt x="562619" y="74729"/>
                  <a:pt x="563296" y="74729"/>
                  <a:pt x="563713" y="75132"/>
                </a:cubicBezTo>
                <a:lnTo>
                  <a:pt x="644615" y="156020"/>
                </a:lnTo>
                <a:cubicBezTo>
                  <a:pt x="644874" y="156279"/>
                  <a:pt x="644932" y="156581"/>
                  <a:pt x="644932" y="156783"/>
                </a:cubicBezTo>
                <a:cubicBezTo>
                  <a:pt x="644932" y="156984"/>
                  <a:pt x="644874" y="157272"/>
                  <a:pt x="644615" y="157531"/>
                </a:cubicBezTo>
                <a:lnTo>
                  <a:pt x="588104" y="214042"/>
                </a:lnTo>
                <a:cubicBezTo>
                  <a:pt x="583226" y="218920"/>
                  <a:pt x="582176" y="226518"/>
                  <a:pt x="585557" y="232519"/>
                </a:cubicBezTo>
                <a:cubicBezTo>
                  <a:pt x="595875" y="250752"/>
                  <a:pt x="603934" y="270207"/>
                  <a:pt x="609532" y="290325"/>
                </a:cubicBezTo>
                <a:cubicBezTo>
                  <a:pt x="611374" y="296959"/>
                  <a:pt x="617490" y="301578"/>
                  <a:pt x="624397" y="301578"/>
                </a:cubicBezTo>
                <a:lnTo>
                  <a:pt x="704292" y="301578"/>
                </a:lnTo>
                <a:cubicBezTo>
                  <a:pt x="704868" y="301578"/>
                  <a:pt x="705357" y="302053"/>
                  <a:pt x="705357" y="302643"/>
                </a:cubicBezTo>
                <a:lnTo>
                  <a:pt x="705357" y="417075"/>
                </a:lnTo>
                <a:close/>
                <a:moveTo>
                  <a:pt x="359874" y="203264"/>
                </a:moveTo>
                <a:cubicBezTo>
                  <a:pt x="273532" y="203264"/>
                  <a:pt x="203292" y="273503"/>
                  <a:pt x="203292" y="359845"/>
                </a:cubicBezTo>
                <a:cubicBezTo>
                  <a:pt x="203292" y="446187"/>
                  <a:pt x="273532" y="516426"/>
                  <a:pt x="359874" y="516426"/>
                </a:cubicBezTo>
                <a:cubicBezTo>
                  <a:pt x="446216" y="516426"/>
                  <a:pt x="516455" y="446187"/>
                  <a:pt x="516455" y="359845"/>
                </a:cubicBezTo>
                <a:cubicBezTo>
                  <a:pt x="516455" y="273503"/>
                  <a:pt x="446216" y="203264"/>
                  <a:pt x="359874" y="203264"/>
                </a:cubicBezTo>
                <a:close/>
                <a:moveTo>
                  <a:pt x="359874" y="502036"/>
                </a:moveTo>
                <a:cubicBezTo>
                  <a:pt x="281461" y="502036"/>
                  <a:pt x="217683" y="438258"/>
                  <a:pt x="217683" y="359845"/>
                </a:cubicBezTo>
                <a:cubicBezTo>
                  <a:pt x="217683" y="281432"/>
                  <a:pt x="281461" y="217654"/>
                  <a:pt x="359874" y="217654"/>
                </a:cubicBezTo>
                <a:cubicBezTo>
                  <a:pt x="438287" y="217654"/>
                  <a:pt x="502065" y="281432"/>
                  <a:pt x="502065" y="359845"/>
                </a:cubicBezTo>
                <a:cubicBezTo>
                  <a:pt x="502065" y="438258"/>
                  <a:pt x="438287" y="502036"/>
                  <a:pt x="359874" y="502036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5" name="Google Shape;1995;p39"/>
          <p:cNvSpPr/>
          <p:nvPr/>
        </p:nvSpPr>
        <p:spPr>
          <a:xfrm>
            <a:off x="10013967" y="7810123"/>
            <a:ext cx="687018" cy="798030"/>
          </a:xfrm>
          <a:custGeom>
            <a:avLst/>
            <a:gdLst/>
            <a:ahLst/>
            <a:cxnLst/>
            <a:rect l="l" t="t" r="r" b="b"/>
            <a:pathLst>
              <a:path w="687018" h="798030" extrusionOk="0">
                <a:moveTo>
                  <a:pt x="234686" y="399007"/>
                </a:moveTo>
                <a:cubicBezTo>
                  <a:pt x="234686" y="463822"/>
                  <a:pt x="182151" y="516362"/>
                  <a:pt x="117343" y="516362"/>
                </a:cubicBezTo>
                <a:cubicBezTo>
                  <a:pt x="52535" y="516362"/>
                  <a:pt x="0" y="463822"/>
                  <a:pt x="0" y="399007"/>
                </a:cubicBezTo>
                <a:cubicBezTo>
                  <a:pt x="0" y="334193"/>
                  <a:pt x="52535" y="281652"/>
                  <a:pt x="117343" y="281652"/>
                </a:cubicBezTo>
                <a:cubicBezTo>
                  <a:pt x="182151" y="281652"/>
                  <a:pt x="234686" y="334209"/>
                  <a:pt x="234686" y="399007"/>
                </a:cubicBezTo>
                <a:close/>
                <a:moveTo>
                  <a:pt x="569676" y="234710"/>
                </a:moveTo>
                <a:cubicBezTo>
                  <a:pt x="634483" y="234710"/>
                  <a:pt x="687018" y="182170"/>
                  <a:pt x="687018" y="117355"/>
                </a:cubicBezTo>
                <a:cubicBezTo>
                  <a:pt x="687018" y="52540"/>
                  <a:pt x="634483" y="0"/>
                  <a:pt x="569676" y="0"/>
                </a:cubicBezTo>
                <a:cubicBezTo>
                  <a:pt x="504868" y="0"/>
                  <a:pt x="452333" y="52540"/>
                  <a:pt x="452333" y="117355"/>
                </a:cubicBezTo>
                <a:cubicBezTo>
                  <a:pt x="452333" y="182170"/>
                  <a:pt x="504868" y="234710"/>
                  <a:pt x="569676" y="234710"/>
                </a:cubicBezTo>
                <a:close/>
                <a:moveTo>
                  <a:pt x="569676" y="563321"/>
                </a:moveTo>
                <a:cubicBezTo>
                  <a:pt x="504868" y="563321"/>
                  <a:pt x="452333" y="615861"/>
                  <a:pt x="452333" y="680676"/>
                </a:cubicBezTo>
                <a:cubicBezTo>
                  <a:pt x="452333" y="745490"/>
                  <a:pt x="504868" y="798031"/>
                  <a:pt x="569676" y="798031"/>
                </a:cubicBezTo>
                <a:cubicBezTo>
                  <a:pt x="634483" y="798031"/>
                  <a:pt x="687018" y="745490"/>
                  <a:pt x="687018" y="680676"/>
                </a:cubicBezTo>
                <a:cubicBezTo>
                  <a:pt x="687018" y="615861"/>
                  <a:pt x="634483" y="563321"/>
                  <a:pt x="569676" y="56332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6" name="Google Shape;1996;p39"/>
          <p:cNvSpPr/>
          <p:nvPr/>
        </p:nvSpPr>
        <p:spPr>
          <a:xfrm>
            <a:off x="10005807" y="7801963"/>
            <a:ext cx="703338" cy="814369"/>
          </a:xfrm>
          <a:custGeom>
            <a:avLst/>
            <a:gdLst/>
            <a:ahLst/>
            <a:cxnLst/>
            <a:rect l="l" t="t" r="r" b="b"/>
            <a:pathLst>
              <a:path w="703338" h="814369" extrusionOk="0">
                <a:moveTo>
                  <a:pt x="577836" y="563321"/>
                </a:moveTo>
                <a:cubicBezTo>
                  <a:pt x="514105" y="563321"/>
                  <a:pt x="461358" y="611079"/>
                  <a:pt x="453410" y="672694"/>
                </a:cubicBezTo>
                <a:lnTo>
                  <a:pt x="222119" y="487195"/>
                </a:lnTo>
                <a:cubicBezTo>
                  <a:pt x="240153" y="465454"/>
                  <a:pt x="251006" y="437560"/>
                  <a:pt x="251006" y="407185"/>
                </a:cubicBezTo>
                <a:cubicBezTo>
                  <a:pt x="251006" y="376793"/>
                  <a:pt x="240153" y="348915"/>
                  <a:pt x="222119" y="327174"/>
                </a:cubicBezTo>
                <a:lnTo>
                  <a:pt x="453410" y="141659"/>
                </a:lnTo>
                <a:cubicBezTo>
                  <a:pt x="461358" y="203258"/>
                  <a:pt x="514105" y="251032"/>
                  <a:pt x="577836" y="251032"/>
                </a:cubicBezTo>
                <a:cubicBezTo>
                  <a:pt x="647034" y="251032"/>
                  <a:pt x="703339" y="194721"/>
                  <a:pt x="703339" y="125516"/>
                </a:cubicBezTo>
                <a:cubicBezTo>
                  <a:pt x="703339" y="56311"/>
                  <a:pt x="647050" y="0"/>
                  <a:pt x="577836" y="0"/>
                </a:cubicBezTo>
                <a:cubicBezTo>
                  <a:pt x="509976" y="0"/>
                  <a:pt x="454552" y="54156"/>
                  <a:pt x="452431" y="121517"/>
                </a:cubicBezTo>
                <a:lnTo>
                  <a:pt x="210858" y="315275"/>
                </a:lnTo>
                <a:cubicBezTo>
                  <a:pt x="188450" y="294432"/>
                  <a:pt x="158437" y="281669"/>
                  <a:pt x="125503" y="281669"/>
                </a:cubicBezTo>
                <a:cubicBezTo>
                  <a:pt x="56305" y="281669"/>
                  <a:pt x="0" y="337979"/>
                  <a:pt x="0" y="407185"/>
                </a:cubicBezTo>
                <a:cubicBezTo>
                  <a:pt x="0" y="476390"/>
                  <a:pt x="56305" y="532701"/>
                  <a:pt x="125503" y="532701"/>
                </a:cubicBezTo>
                <a:cubicBezTo>
                  <a:pt x="158437" y="532701"/>
                  <a:pt x="188450" y="519921"/>
                  <a:pt x="210858" y="499094"/>
                </a:cubicBezTo>
                <a:lnTo>
                  <a:pt x="452431" y="692852"/>
                </a:lnTo>
                <a:cubicBezTo>
                  <a:pt x="454552" y="760213"/>
                  <a:pt x="509976" y="814369"/>
                  <a:pt x="577836" y="814369"/>
                </a:cubicBezTo>
                <a:cubicBezTo>
                  <a:pt x="647034" y="814369"/>
                  <a:pt x="703339" y="758058"/>
                  <a:pt x="703339" y="688853"/>
                </a:cubicBezTo>
                <a:cubicBezTo>
                  <a:pt x="703339" y="619648"/>
                  <a:pt x="647050" y="563321"/>
                  <a:pt x="577836" y="563321"/>
                </a:cubicBezTo>
                <a:close/>
                <a:moveTo>
                  <a:pt x="577836" y="16322"/>
                </a:moveTo>
                <a:cubicBezTo>
                  <a:pt x="638041" y="16322"/>
                  <a:pt x="687018" y="65304"/>
                  <a:pt x="687018" y="125516"/>
                </a:cubicBezTo>
                <a:cubicBezTo>
                  <a:pt x="687018" y="185728"/>
                  <a:pt x="638041" y="234710"/>
                  <a:pt x="577836" y="234710"/>
                </a:cubicBezTo>
                <a:cubicBezTo>
                  <a:pt x="517630" y="234710"/>
                  <a:pt x="468653" y="185728"/>
                  <a:pt x="468653" y="125516"/>
                </a:cubicBezTo>
                <a:cubicBezTo>
                  <a:pt x="468653" y="65304"/>
                  <a:pt x="517630" y="16322"/>
                  <a:pt x="577836" y="16322"/>
                </a:cubicBezTo>
                <a:close/>
                <a:moveTo>
                  <a:pt x="16320" y="407168"/>
                </a:moveTo>
                <a:cubicBezTo>
                  <a:pt x="16320" y="346956"/>
                  <a:pt x="65297" y="297974"/>
                  <a:pt x="125503" y="297974"/>
                </a:cubicBezTo>
                <a:cubicBezTo>
                  <a:pt x="185708" y="297974"/>
                  <a:pt x="234686" y="346956"/>
                  <a:pt x="234686" y="407168"/>
                </a:cubicBezTo>
                <a:cubicBezTo>
                  <a:pt x="234686" y="467380"/>
                  <a:pt x="185708" y="516362"/>
                  <a:pt x="125503" y="516362"/>
                </a:cubicBezTo>
                <a:cubicBezTo>
                  <a:pt x="65297" y="516362"/>
                  <a:pt x="16320" y="467380"/>
                  <a:pt x="16320" y="407168"/>
                </a:cubicBezTo>
                <a:close/>
                <a:moveTo>
                  <a:pt x="577836" y="798031"/>
                </a:moveTo>
                <a:cubicBezTo>
                  <a:pt x="517630" y="798031"/>
                  <a:pt x="468653" y="749049"/>
                  <a:pt x="468653" y="688837"/>
                </a:cubicBezTo>
                <a:cubicBezTo>
                  <a:pt x="468653" y="628625"/>
                  <a:pt x="517630" y="579643"/>
                  <a:pt x="577836" y="579643"/>
                </a:cubicBezTo>
                <a:cubicBezTo>
                  <a:pt x="638041" y="579643"/>
                  <a:pt x="687018" y="628625"/>
                  <a:pt x="687018" y="688837"/>
                </a:cubicBezTo>
                <a:cubicBezTo>
                  <a:pt x="687018" y="749049"/>
                  <a:pt x="638041" y="798031"/>
                  <a:pt x="577836" y="798031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7" name="Google Shape;1997;p39"/>
          <p:cNvSpPr/>
          <p:nvPr/>
        </p:nvSpPr>
        <p:spPr>
          <a:xfrm>
            <a:off x="8707679" y="7728803"/>
            <a:ext cx="744633" cy="960190"/>
          </a:xfrm>
          <a:custGeom>
            <a:avLst/>
            <a:gdLst/>
            <a:ahLst/>
            <a:cxnLst/>
            <a:rect l="l" t="t" r="r" b="b"/>
            <a:pathLst>
              <a:path w="744633" h="960190" extrusionOk="0">
                <a:moveTo>
                  <a:pt x="372336" y="0"/>
                </a:moveTo>
                <a:cubicBezTo>
                  <a:pt x="167025" y="0"/>
                  <a:pt x="0" y="166889"/>
                  <a:pt x="0" y="372036"/>
                </a:cubicBezTo>
                <a:cubicBezTo>
                  <a:pt x="0" y="638788"/>
                  <a:pt x="262479" y="881387"/>
                  <a:pt x="342934" y="949391"/>
                </a:cubicBezTo>
                <a:cubicBezTo>
                  <a:pt x="351453" y="956597"/>
                  <a:pt x="361895" y="960190"/>
                  <a:pt x="372336" y="960190"/>
                </a:cubicBezTo>
                <a:cubicBezTo>
                  <a:pt x="382777" y="960190"/>
                  <a:pt x="393200" y="956597"/>
                  <a:pt x="401718" y="949391"/>
                </a:cubicBezTo>
                <a:cubicBezTo>
                  <a:pt x="482173" y="881387"/>
                  <a:pt x="744634" y="638788"/>
                  <a:pt x="744634" y="372036"/>
                </a:cubicBezTo>
                <a:cubicBezTo>
                  <a:pt x="744634" y="166889"/>
                  <a:pt x="577608" y="0"/>
                  <a:pt x="372336" y="0"/>
                </a:cubicBezTo>
                <a:close/>
                <a:moveTo>
                  <a:pt x="372317" y="161354"/>
                </a:moveTo>
                <a:cubicBezTo>
                  <a:pt x="489615" y="161354"/>
                  <a:pt x="585031" y="256722"/>
                  <a:pt x="585031" y="373919"/>
                </a:cubicBezTo>
                <a:cubicBezTo>
                  <a:pt x="585031" y="491135"/>
                  <a:pt x="489615" y="586502"/>
                  <a:pt x="372317" y="586502"/>
                </a:cubicBezTo>
                <a:cubicBezTo>
                  <a:pt x="255018" y="586502"/>
                  <a:pt x="159603" y="491135"/>
                  <a:pt x="159603" y="373919"/>
                </a:cubicBezTo>
                <a:cubicBezTo>
                  <a:pt x="159603" y="256722"/>
                  <a:pt x="255018" y="161354"/>
                  <a:pt x="372317" y="161354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8" name="Google Shape;1998;p39"/>
          <p:cNvSpPr/>
          <p:nvPr/>
        </p:nvSpPr>
        <p:spPr>
          <a:xfrm>
            <a:off x="8726908" y="7748018"/>
            <a:ext cx="706174" cy="921734"/>
          </a:xfrm>
          <a:custGeom>
            <a:avLst/>
            <a:gdLst/>
            <a:ahLst/>
            <a:cxnLst/>
            <a:rect l="l" t="t" r="r" b="b"/>
            <a:pathLst>
              <a:path w="706174" h="921734" extrusionOk="0">
                <a:moveTo>
                  <a:pt x="353107" y="0"/>
                </a:moveTo>
                <a:cubicBezTo>
                  <a:pt x="547784" y="0"/>
                  <a:pt x="706175" y="158261"/>
                  <a:pt x="706175" y="352820"/>
                </a:cubicBezTo>
                <a:cubicBezTo>
                  <a:pt x="706175" y="611310"/>
                  <a:pt x="448926" y="848854"/>
                  <a:pt x="370067" y="915495"/>
                </a:cubicBezTo>
                <a:cubicBezTo>
                  <a:pt x="360241" y="923815"/>
                  <a:pt x="345953" y="923815"/>
                  <a:pt x="336127" y="915495"/>
                </a:cubicBezTo>
                <a:cubicBezTo>
                  <a:pt x="257268" y="848854"/>
                  <a:pt x="0" y="611310"/>
                  <a:pt x="0" y="352820"/>
                </a:cubicBezTo>
                <a:cubicBezTo>
                  <a:pt x="0" y="158261"/>
                  <a:pt x="158411" y="0"/>
                  <a:pt x="353107" y="0"/>
                </a:cubicBezTo>
                <a:close/>
                <a:moveTo>
                  <a:pt x="585031" y="354703"/>
                </a:moveTo>
                <a:cubicBezTo>
                  <a:pt x="585031" y="226899"/>
                  <a:pt x="480981" y="122923"/>
                  <a:pt x="353088" y="122923"/>
                </a:cubicBezTo>
                <a:cubicBezTo>
                  <a:pt x="225194" y="122923"/>
                  <a:pt x="121144" y="226899"/>
                  <a:pt x="121144" y="354703"/>
                </a:cubicBezTo>
                <a:cubicBezTo>
                  <a:pt x="121144" y="482507"/>
                  <a:pt x="225194" y="586502"/>
                  <a:pt x="353088" y="586502"/>
                </a:cubicBezTo>
                <a:cubicBezTo>
                  <a:pt x="480981" y="586502"/>
                  <a:pt x="585031" y="482507"/>
                  <a:pt x="585031" y="35470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9" name="Google Shape;1999;p39"/>
          <p:cNvSpPr/>
          <p:nvPr/>
        </p:nvSpPr>
        <p:spPr>
          <a:xfrm>
            <a:off x="8707679" y="7728803"/>
            <a:ext cx="744633" cy="960190"/>
          </a:xfrm>
          <a:custGeom>
            <a:avLst/>
            <a:gdLst/>
            <a:ahLst/>
            <a:cxnLst/>
            <a:rect l="l" t="t" r="r" b="b"/>
            <a:pathLst>
              <a:path w="744633" h="960190" extrusionOk="0">
                <a:moveTo>
                  <a:pt x="372336" y="0"/>
                </a:moveTo>
                <a:cubicBezTo>
                  <a:pt x="167025" y="0"/>
                  <a:pt x="0" y="166889"/>
                  <a:pt x="0" y="372036"/>
                </a:cubicBezTo>
                <a:cubicBezTo>
                  <a:pt x="0" y="638788"/>
                  <a:pt x="262479" y="881387"/>
                  <a:pt x="342934" y="949391"/>
                </a:cubicBezTo>
                <a:cubicBezTo>
                  <a:pt x="351453" y="956597"/>
                  <a:pt x="361895" y="960190"/>
                  <a:pt x="372336" y="960190"/>
                </a:cubicBezTo>
                <a:cubicBezTo>
                  <a:pt x="382777" y="960190"/>
                  <a:pt x="393200" y="956597"/>
                  <a:pt x="401718" y="949391"/>
                </a:cubicBezTo>
                <a:cubicBezTo>
                  <a:pt x="482173" y="881387"/>
                  <a:pt x="744634" y="638788"/>
                  <a:pt x="744634" y="372036"/>
                </a:cubicBezTo>
                <a:cubicBezTo>
                  <a:pt x="744634" y="166889"/>
                  <a:pt x="577608" y="0"/>
                  <a:pt x="372336" y="0"/>
                </a:cubicBezTo>
                <a:close/>
                <a:moveTo>
                  <a:pt x="389296" y="934710"/>
                </a:moveTo>
                <a:cubicBezTo>
                  <a:pt x="379470" y="943031"/>
                  <a:pt x="365183" y="943031"/>
                  <a:pt x="355357" y="934710"/>
                </a:cubicBezTo>
                <a:cubicBezTo>
                  <a:pt x="276497" y="868070"/>
                  <a:pt x="19229" y="630525"/>
                  <a:pt x="19229" y="372036"/>
                </a:cubicBezTo>
                <a:cubicBezTo>
                  <a:pt x="19229" y="177476"/>
                  <a:pt x="177640" y="19216"/>
                  <a:pt x="372336" y="19216"/>
                </a:cubicBezTo>
                <a:cubicBezTo>
                  <a:pt x="567013" y="19216"/>
                  <a:pt x="725404" y="177476"/>
                  <a:pt x="725404" y="372036"/>
                </a:cubicBezTo>
                <a:cubicBezTo>
                  <a:pt x="725404" y="630525"/>
                  <a:pt x="468155" y="868070"/>
                  <a:pt x="389296" y="934710"/>
                </a:cubicBezTo>
                <a:close/>
                <a:moveTo>
                  <a:pt x="372317" y="142139"/>
                </a:moveTo>
                <a:cubicBezTo>
                  <a:pt x="244423" y="142139"/>
                  <a:pt x="140374" y="246115"/>
                  <a:pt x="140374" y="373919"/>
                </a:cubicBezTo>
                <a:cubicBezTo>
                  <a:pt x="140374" y="501722"/>
                  <a:pt x="244423" y="605718"/>
                  <a:pt x="372317" y="605718"/>
                </a:cubicBezTo>
                <a:cubicBezTo>
                  <a:pt x="500211" y="605718"/>
                  <a:pt x="604260" y="501722"/>
                  <a:pt x="604260" y="373919"/>
                </a:cubicBezTo>
                <a:cubicBezTo>
                  <a:pt x="604260" y="246115"/>
                  <a:pt x="500211" y="142139"/>
                  <a:pt x="372317" y="142139"/>
                </a:cubicBezTo>
                <a:close/>
                <a:moveTo>
                  <a:pt x="372317" y="586502"/>
                </a:moveTo>
                <a:cubicBezTo>
                  <a:pt x="255018" y="586502"/>
                  <a:pt x="159603" y="491135"/>
                  <a:pt x="159603" y="373919"/>
                </a:cubicBezTo>
                <a:cubicBezTo>
                  <a:pt x="159603" y="256722"/>
                  <a:pt x="255018" y="161354"/>
                  <a:pt x="372317" y="161354"/>
                </a:cubicBezTo>
                <a:cubicBezTo>
                  <a:pt x="489615" y="161354"/>
                  <a:pt x="585031" y="256722"/>
                  <a:pt x="585031" y="373919"/>
                </a:cubicBezTo>
                <a:cubicBezTo>
                  <a:pt x="585031" y="491135"/>
                  <a:pt x="489615" y="586502"/>
                  <a:pt x="372317" y="586502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0" name="Google Shape;2000;p39"/>
          <p:cNvSpPr/>
          <p:nvPr/>
        </p:nvSpPr>
        <p:spPr>
          <a:xfrm>
            <a:off x="16116427" y="6279480"/>
            <a:ext cx="705184" cy="705184"/>
          </a:xfrm>
          <a:custGeom>
            <a:avLst/>
            <a:gdLst/>
            <a:ahLst/>
            <a:cxnLst/>
            <a:rect l="l" t="t" r="r" b="b"/>
            <a:pathLst>
              <a:path w="705184" h="705184" extrusionOk="0">
                <a:moveTo>
                  <a:pt x="705184" y="352592"/>
                </a:moveTo>
                <a:cubicBezTo>
                  <a:pt x="705184" y="448058"/>
                  <a:pt x="667251" y="534659"/>
                  <a:pt x="605617" y="598149"/>
                </a:cubicBezTo>
                <a:cubicBezTo>
                  <a:pt x="541566" y="664143"/>
                  <a:pt x="451914" y="705155"/>
                  <a:pt x="352678" y="705184"/>
                </a:cubicBezTo>
                <a:lnTo>
                  <a:pt x="352592" y="705184"/>
                </a:lnTo>
                <a:cubicBezTo>
                  <a:pt x="253342" y="705184"/>
                  <a:pt x="163676" y="664186"/>
                  <a:pt x="99596" y="598192"/>
                </a:cubicBezTo>
                <a:cubicBezTo>
                  <a:pt x="37962" y="534702"/>
                  <a:pt x="0" y="448072"/>
                  <a:pt x="0" y="352592"/>
                </a:cubicBezTo>
                <a:cubicBezTo>
                  <a:pt x="0" y="350534"/>
                  <a:pt x="14" y="348476"/>
                  <a:pt x="58" y="346433"/>
                </a:cubicBezTo>
                <a:cubicBezTo>
                  <a:pt x="1640" y="253399"/>
                  <a:pt x="39286" y="169144"/>
                  <a:pt x="99581" y="107021"/>
                </a:cubicBezTo>
                <a:cubicBezTo>
                  <a:pt x="163633" y="41027"/>
                  <a:pt x="253299" y="14"/>
                  <a:pt x="352549" y="0"/>
                </a:cubicBezTo>
                <a:lnTo>
                  <a:pt x="352607" y="0"/>
                </a:lnTo>
                <a:cubicBezTo>
                  <a:pt x="352621" y="0"/>
                  <a:pt x="352621" y="0"/>
                  <a:pt x="352635" y="0"/>
                </a:cubicBezTo>
                <a:lnTo>
                  <a:pt x="352678" y="0"/>
                </a:lnTo>
                <a:cubicBezTo>
                  <a:pt x="451900" y="29"/>
                  <a:pt x="541552" y="41041"/>
                  <a:pt x="605603" y="107021"/>
                </a:cubicBezTo>
                <a:cubicBezTo>
                  <a:pt x="665899" y="169144"/>
                  <a:pt x="703544" y="253399"/>
                  <a:pt x="705127" y="346433"/>
                </a:cubicBezTo>
                <a:cubicBezTo>
                  <a:pt x="705170" y="348476"/>
                  <a:pt x="705184" y="350534"/>
                  <a:pt x="705184" y="35259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1" name="Google Shape;2001;p39"/>
          <p:cNvSpPr/>
          <p:nvPr/>
        </p:nvSpPr>
        <p:spPr>
          <a:xfrm>
            <a:off x="16109232" y="6272270"/>
            <a:ext cx="719588" cy="719588"/>
          </a:xfrm>
          <a:custGeom>
            <a:avLst/>
            <a:gdLst/>
            <a:ahLst/>
            <a:cxnLst/>
            <a:rect l="l" t="t" r="r" b="b"/>
            <a:pathLst>
              <a:path w="719588" h="719588" extrusionOk="0">
                <a:moveTo>
                  <a:pt x="719589" y="353643"/>
                </a:moveTo>
                <a:cubicBezTo>
                  <a:pt x="719589" y="353283"/>
                  <a:pt x="719531" y="352923"/>
                  <a:pt x="719488" y="352578"/>
                </a:cubicBezTo>
                <a:cubicBezTo>
                  <a:pt x="717704" y="261257"/>
                  <a:pt x="681670" y="174857"/>
                  <a:pt x="617964" y="109223"/>
                </a:cubicBezTo>
                <a:cubicBezTo>
                  <a:pt x="584795" y="75060"/>
                  <a:pt x="545912" y="48193"/>
                  <a:pt x="502381" y="29385"/>
                </a:cubicBezTo>
                <a:cubicBezTo>
                  <a:pt x="499561" y="28162"/>
                  <a:pt x="496740" y="26982"/>
                  <a:pt x="493891" y="25845"/>
                </a:cubicBezTo>
                <a:cubicBezTo>
                  <a:pt x="451339" y="8721"/>
                  <a:pt x="406326" y="43"/>
                  <a:pt x="359874" y="14"/>
                </a:cubicBezTo>
                <a:cubicBezTo>
                  <a:pt x="359845" y="14"/>
                  <a:pt x="359830" y="0"/>
                  <a:pt x="359802" y="0"/>
                </a:cubicBezTo>
                <a:cubicBezTo>
                  <a:pt x="359787" y="0"/>
                  <a:pt x="359759" y="0"/>
                  <a:pt x="359744" y="0"/>
                </a:cubicBezTo>
                <a:cubicBezTo>
                  <a:pt x="359744" y="0"/>
                  <a:pt x="359744" y="0"/>
                  <a:pt x="359744" y="0"/>
                </a:cubicBezTo>
                <a:cubicBezTo>
                  <a:pt x="359744" y="0"/>
                  <a:pt x="359730" y="0"/>
                  <a:pt x="359730" y="0"/>
                </a:cubicBezTo>
                <a:cubicBezTo>
                  <a:pt x="358363" y="0"/>
                  <a:pt x="357010" y="43"/>
                  <a:pt x="355643" y="58"/>
                </a:cubicBezTo>
                <a:cubicBezTo>
                  <a:pt x="353930" y="72"/>
                  <a:pt x="352218" y="86"/>
                  <a:pt x="350506" y="130"/>
                </a:cubicBezTo>
                <a:cubicBezTo>
                  <a:pt x="349642" y="158"/>
                  <a:pt x="348779" y="201"/>
                  <a:pt x="347901" y="230"/>
                </a:cubicBezTo>
                <a:cubicBezTo>
                  <a:pt x="345685" y="302"/>
                  <a:pt x="343469" y="374"/>
                  <a:pt x="341267" y="475"/>
                </a:cubicBezTo>
                <a:cubicBezTo>
                  <a:pt x="341094" y="489"/>
                  <a:pt x="340922" y="504"/>
                  <a:pt x="340749" y="504"/>
                </a:cubicBezTo>
                <a:cubicBezTo>
                  <a:pt x="297981" y="2720"/>
                  <a:pt x="256508" y="12390"/>
                  <a:pt x="217237" y="29356"/>
                </a:cubicBezTo>
                <a:cubicBezTo>
                  <a:pt x="173691" y="48179"/>
                  <a:pt x="134794" y="75046"/>
                  <a:pt x="101610" y="109223"/>
                </a:cubicBezTo>
                <a:cubicBezTo>
                  <a:pt x="37688" y="175087"/>
                  <a:pt x="1612" y="261847"/>
                  <a:pt x="58" y="353499"/>
                </a:cubicBezTo>
                <a:cubicBezTo>
                  <a:pt x="14" y="355585"/>
                  <a:pt x="0" y="357701"/>
                  <a:pt x="0" y="359802"/>
                </a:cubicBezTo>
                <a:cubicBezTo>
                  <a:pt x="0" y="453900"/>
                  <a:pt x="36091" y="542904"/>
                  <a:pt x="101625" y="610409"/>
                </a:cubicBezTo>
                <a:cubicBezTo>
                  <a:pt x="134809" y="644587"/>
                  <a:pt x="173706" y="671439"/>
                  <a:pt x="217237" y="690247"/>
                </a:cubicBezTo>
                <a:cubicBezTo>
                  <a:pt x="262307" y="709717"/>
                  <a:pt x="310270" y="719589"/>
                  <a:pt x="359859" y="719589"/>
                </a:cubicBezTo>
                <a:cubicBezTo>
                  <a:pt x="359859" y="719589"/>
                  <a:pt x="359859" y="719589"/>
                  <a:pt x="359859" y="719589"/>
                </a:cubicBezTo>
                <a:cubicBezTo>
                  <a:pt x="359859" y="719589"/>
                  <a:pt x="359859" y="719589"/>
                  <a:pt x="359859" y="719589"/>
                </a:cubicBezTo>
                <a:cubicBezTo>
                  <a:pt x="359859" y="719589"/>
                  <a:pt x="359859" y="719589"/>
                  <a:pt x="359859" y="719589"/>
                </a:cubicBezTo>
                <a:cubicBezTo>
                  <a:pt x="409362" y="719575"/>
                  <a:pt x="457311" y="709688"/>
                  <a:pt x="502367" y="690218"/>
                </a:cubicBezTo>
                <a:cubicBezTo>
                  <a:pt x="545898" y="671410"/>
                  <a:pt x="584780" y="644543"/>
                  <a:pt x="617950" y="610366"/>
                </a:cubicBezTo>
                <a:cubicBezTo>
                  <a:pt x="683469" y="542876"/>
                  <a:pt x="719546" y="453886"/>
                  <a:pt x="719546" y="359802"/>
                </a:cubicBezTo>
                <a:cubicBezTo>
                  <a:pt x="719546" y="357974"/>
                  <a:pt x="719531" y="356161"/>
                  <a:pt x="719488" y="354362"/>
                </a:cubicBezTo>
                <a:cubicBezTo>
                  <a:pt x="719546" y="354118"/>
                  <a:pt x="719589" y="353887"/>
                  <a:pt x="719589" y="353643"/>
                </a:cubicBezTo>
                <a:close/>
                <a:moveTo>
                  <a:pt x="520383" y="528931"/>
                </a:moveTo>
                <a:cubicBezTo>
                  <a:pt x="534112" y="477529"/>
                  <a:pt x="541393" y="419594"/>
                  <a:pt x="541480" y="360852"/>
                </a:cubicBezTo>
                <a:lnTo>
                  <a:pt x="705170" y="360852"/>
                </a:lnTo>
                <a:cubicBezTo>
                  <a:pt x="704911" y="448345"/>
                  <a:pt x="672158" y="531191"/>
                  <a:pt x="612698" y="595041"/>
                </a:cubicBezTo>
                <a:cubicBezTo>
                  <a:pt x="585500" y="568145"/>
                  <a:pt x="554503" y="545955"/>
                  <a:pt x="520383" y="528931"/>
                </a:cubicBezTo>
                <a:close/>
                <a:moveTo>
                  <a:pt x="296038" y="699371"/>
                </a:moveTo>
                <a:cubicBezTo>
                  <a:pt x="294470" y="699083"/>
                  <a:pt x="292915" y="698795"/>
                  <a:pt x="291347" y="698478"/>
                </a:cubicBezTo>
                <a:cubicBezTo>
                  <a:pt x="290109" y="698234"/>
                  <a:pt x="288886" y="697960"/>
                  <a:pt x="287663" y="697701"/>
                </a:cubicBezTo>
                <a:cubicBezTo>
                  <a:pt x="286123" y="697370"/>
                  <a:pt x="284569" y="697054"/>
                  <a:pt x="283029" y="696708"/>
                </a:cubicBezTo>
                <a:cubicBezTo>
                  <a:pt x="281806" y="696435"/>
                  <a:pt x="280583" y="696133"/>
                  <a:pt x="279360" y="695845"/>
                </a:cubicBezTo>
                <a:cubicBezTo>
                  <a:pt x="277820" y="695485"/>
                  <a:pt x="276295" y="695125"/>
                  <a:pt x="274755" y="694737"/>
                </a:cubicBezTo>
                <a:cubicBezTo>
                  <a:pt x="273546" y="694435"/>
                  <a:pt x="272337" y="694104"/>
                  <a:pt x="271128" y="693787"/>
                </a:cubicBezTo>
                <a:cubicBezTo>
                  <a:pt x="269603" y="693384"/>
                  <a:pt x="268078" y="692981"/>
                  <a:pt x="266552" y="692564"/>
                </a:cubicBezTo>
                <a:cubicBezTo>
                  <a:pt x="265343" y="692233"/>
                  <a:pt x="264149" y="691873"/>
                  <a:pt x="262940" y="691528"/>
                </a:cubicBezTo>
                <a:cubicBezTo>
                  <a:pt x="261429" y="691096"/>
                  <a:pt x="259918" y="690650"/>
                  <a:pt x="258407" y="690189"/>
                </a:cubicBezTo>
                <a:cubicBezTo>
                  <a:pt x="257213" y="689830"/>
                  <a:pt x="256019" y="689441"/>
                  <a:pt x="254824" y="689067"/>
                </a:cubicBezTo>
                <a:cubicBezTo>
                  <a:pt x="253328" y="688592"/>
                  <a:pt x="251831" y="688117"/>
                  <a:pt x="250334" y="687614"/>
                </a:cubicBezTo>
                <a:cubicBezTo>
                  <a:pt x="249154" y="687225"/>
                  <a:pt x="247974" y="686808"/>
                  <a:pt x="246794" y="686405"/>
                </a:cubicBezTo>
                <a:cubicBezTo>
                  <a:pt x="245312" y="685887"/>
                  <a:pt x="243816" y="685383"/>
                  <a:pt x="242348" y="684851"/>
                </a:cubicBezTo>
                <a:cubicBezTo>
                  <a:pt x="241168" y="684433"/>
                  <a:pt x="240002" y="683987"/>
                  <a:pt x="238836" y="683556"/>
                </a:cubicBezTo>
                <a:cubicBezTo>
                  <a:pt x="237369" y="683009"/>
                  <a:pt x="235901" y="682448"/>
                  <a:pt x="234433" y="681886"/>
                </a:cubicBezTo>
                <a:cubicBezTo>
                  <a:pt x="233267" y="681440"/>
                  <a:pt x="232116" y="680965"/>
                  <a:pt x="230951" y="680505"/>
                </a:cubicBezTo>
                <a:cubicBezTo>
                  <a:pt x="229497" y="679915"/>
                  <a:pt x="228044" y="679325"/>
                  <a:pt x="226590" y="678720"/>
                </a:cubicBezTo>
                <a:cubicBezTo>
                  <a:pt x="225439" y="678246"/>
                  <a:pt x="224288" y="677756"/>
                  <a:pt x="223151" y="677253"/>
                </a:cubicBezTo>
                <a:cubicBezTo>
                  <a:pt x="221712" y="676634"/>
                  <a:pt x="220273" y="676001"/>
                  <a:pt x="218834" y="675367"/>
                </a:cubicBezTo>
                <a:cubicBezTo>
                  <a:pt x="217697" y="674864"/>
                  <a:pt x="216560" y="674346"/>
                  <a:pt x="215423" y="673813"/>
                </a:cubicBezTo>
                <a:cubicBezTo>
                  <a:pt x="213999" y="673151"/>
                  <a:pt x="212574" y="672489"/>
                  <a:pt x="211149" y="671813"/>
                </a:cubicBezTo>
                <a:cubicBezTo>
                  <a:pt x="210027" y="671281"/>
                  <a:pt x="208905" y="670734"/>
                  <a:pt x="207782" y="670187"/>
                </a:cubicBezTo>
                <a:cubicBezTo>
                  <a:pt x="206372" y="669496"/>
                  <a:pt x="204962" y="668791"/>
                  <a:pt x="203566" y="668086"/>
                </a:cubicBezTo>
                <a:cubicBezTo>
                  <a:pt x="202458" y="667525"/>
                  <a:pt x="201335" y="666949"/>
                  <a:pt x="200227" y="666374"/>
                </a:cubicBezTo>
                <a:cubicBezTo>
                  <a:pt x="198831" y="665640"/>
                  <a:pt x="197450" y="664906"/>
                  <a:pt x="196068" y="664157"/>
                </a:cubicBezTo>
                <a:cubicBezTo>
                  <a:pt x="194960" y="663567"/>
                  <a:pt x="193867" y="662963"/>
                  <a:pt x="192773" y="662359"/>
                </a:cubicBezTo>
                <a:cubicBezTo>
                  <a:pt x="191406" y="661596"/>
                  <a:pt x="190039" y="660833"/>
                  <a:pt x="188672" y="660042"/>
                </a:cubicBezTo>
                <a:cubicBezTo>
                  <a:pt x="187578" y="659423"/>
                  <a:pt x="186484" y="658790"/>
                  <a:pt x="185405" y="658157"/>
                </a:cubicBezTo>
                <a:cubicBezTo>
                  <a:pt x="184052" y="657365"/>
                  <a:pt x="182714" y="656559"/>
                  <a:pt x="181376" y="655753"/>
                </a:cubicBezTo>
                <a:cubicBezTo>
                  <a:pt x="180297" y="655091"/>
                  <a:pt x="179217" y="654444"/>
                  <a:pt x="178138" y="653768"/>
                </a:cubicBezTo>
                <a:cubicBezTo>
                  <a:pt x="176814" y="652947"/>
                  <a:pt x="175490" y="652098"/>
                  <a:pt x="174166" y="651264"/>
                </a:cubicBezTo>
                <a:cubicBezTo>
                  <a:pt x="173101" y="650573"/>
                  <a:pt x="172037" y="649897"/>
                  <a:pt x="170972" y="649191"/>
                </a:cubicBezTo>
                <a:cubicBezTo>
                  <a:pt x="169662" y="648328"/>
                  <a:pt x="168367" y="647465"/>
                  <a:pt x="167072" y="646587"/>
                </a:cubicBezTo>
                <a:cubicBezTo>
                  <a:pt x="166007" y="645867"/>
                  <a:pt x="164956" y="645162"/>
                  <a:pt x="163906" y="644428"/>
                </a:cubicBezTo>
                <a:cubicBezTo>
                  <a:pt x="162625" y="643536"/>
                  <a:pt x="161359" y="642644"/>
                  <a:pt x="160078" y="641737"/>
                </a:cubicBezTo>
                <a:cubicBezTo>
                  <a:pt x="159028" y="640989"/>
                  <a:pt x="157977" y="640241"/>
                  <a:pt x="156941" y="639478"/>
                </a:cubicBezTo>
                <a:cubicBezTo>
                  <a:pt x="155689" y="638557"/>
                  <a:pt x="154437" y="637636"/>
                  <a:pt x="153185" y="636701"/>
                </a:cubicBezTo>
                <a:cubicBezTo>
                  <a:pt x="152149" y="635924"/>
                  <a:pt x="151113" y="635146"/>
                  <a:pt x="150077" y="634355"/>
                </a:cubicBezTo>
                <a:cubicBezTo>
                  <a:pt x="148839" y="633405"/>
                  <a:pt x="147631" y="632441"/>
                  <a:pt x="146407" y="631491"/>
                </a:cubicBezTo>
                <a:cubicBezTo>
                  <a:pt x="145386" y="630685"/>
                  <a:pt x="144350" y="629880"/>
                  <a:pt x="143342" y="629045"/>
                </a:cubicBezTo>
                <a:cubicBezTo>
                  <a:pt x="142133" y="628066"/>
                  <a:pt x="140953" y="627088"/>
                  <a:pt x="139759" y="626095"/>
                </a:cubicBezTo>
                <a:cubicBezTo>
                  <a:pt x="138737" y="625246"/>
                  <a:pt x="137730" y="624411"/>
                  <a:pt x="136723" y="623562"/>
                </a:cubicBezTo>
                <a:cubicBezTo>
                  <a:pt x="135543" y="622569"/>
                  <a:pt x="134391" y="621548"/>
                  <a:pt x="133226" y="620540"/>
                </a:cubicBezTo>
                <a:cubicBezTo>
                  <a:pt x="132218" y="619662"/>
                  <a:pt x="131211" y="618785"/>
                  <a:pt x="130218" y="617907"/>
                </a:cubicBezTo>
                <a:cubicBezTo>
                  <a:pt x="129081" y="616885"/>
                  <a:pt x="127945" y="615849"/>
                  <a:pt x="126808" y="614813"/>
                </a:cubicBezTo>
                <a:cubicBezTo>
                  <a:pt x="125815" y="613906"/>
                  <a:pt x="124807" y="612985"/>
                  <a:pt x="123829" y="612064"/>
                </a:cubicBezTo>
                <a:cubicBezTo>
                  <a:pt x="122721" y="611014"/>
                  <a:pt x="121613" y="609963"/>
                  <a:pt x="120519" y="608898"/>
                </a:cubicBezTo>
                <a:cubicBezTo>
                  <a:pt x="119526" y="607949"/>
                  <a:pt x="118548" y="606999"/>
                  <a:pt x="117569" y="606049"/>
                </a:cubicBezTo>
                <a:cubicBezTo>
                  <a:pt x="117353" y="605848"/>
                  <a:pt x="117152" y="605632"/>
                  <a:pt x="116950" y="605430"/>
                </a:cubicBezTo>
                <a:cubicBezTo>
                  <a:pt x="142436" y="580204"/>
                  <a:pt x="171418" y="559266"/>
                  <a:pt x="203278" y="543034"/>
                </a:cubicBezTo>
                <a:cubicBezTo>
                  <a:pt x="218373" y="593875"/>
                  <a:pt x="239628" y="636758"/>
                  <a:pt x="265013" y="667381"/>
                </a:cubicBezTo>
                <a:cubicBezTo>
                  <a:pt x="276194" y="680865"/>
                  <a:pt x="288066" y="691830"/>
                  <a:pt x="300413" y="700176"/>
                </a:cubicBezTo>
                <a:cubicBezTo>
                  <a:pt x="300197" y="700133"/>
                  <a:pt x="299967" y="700104"/>
                  <a:pt x="299751" y="700076"/>
                </a:cubicBezTo>
                <a:cubicBezTo>
                  <a:pt x="298499" y="699831"/>
                  <a:pt x="297261" y="699601"/>
                  <a:pt x="296038" y="699371"/>
                </a:cubicBezTo>
                <a:close/>
                <a:moveTo>
                  <a:pt x="106906" y="595069"/>
                </a:moveTo>
                <a:cubicBezTo>
                  <a:pt x="47431" y="531191"/>
                  <a:pt x="14664" y="448345"/>
                  <a:pt x="14405" y="360838"/>
                </a:cubicBezTo>
                <a:lnTo>
                  <a:pt x="178196" y="360838"/>
                </a:lnTo>
                <a:cubicBezTo>
                  <a:pt x="178282" y="419579"/>
                  <a:pt x="185563" y="477500"/>
                  <a:pt x="199292" y="528888"/>
                </a:cubicBezTo>
                <a:cubicBezTo>
                  <a:pt x="165129" y="545941"/>
                  <a:pt x="134104" y="568159"/>
                  <a:pt x="106906" y="595069"/>
                </a:cubicBezTo>
                <a:close/>
                <a:moveTo>
                  <a:pt x="106891" y="124577"/>
                </a:moveTo>
                <a:cubicBezTo>
                  <a:pt x="134104" y="151487"/>
                  <a:pt x="165129" y="173691"/>
                  <a:pt x="199277" y="190730"/>
                </a:cubicBezTo>
                <a:cubicBezTo>
                  <a:pt x="186528" y="238520"/>
                  <a:pt x="179318" y="292066"/>
                  <a:pt x="178325" y="346462"/>
                </a:cubicBezTo>
                <a:lnTo>
                  <a:pt x="14664" y="346462"/>
                </a:lnTo>
                <a:cubicBezTo>
                  <a:pt x="17801" y="263602"/>
                  <a:pt x="50337" y="185333"/>
                  <a:pt x="106891" y="124577"/>
                </a:cubicBezTo>
                <a:close/>
                <a:moveTo>
                  <a:pt x="123469" y="107913"/>
                </a:moveTo>
                <a:cubicBezTo>
                  <a:pt x="124347" y="107079"/>
                  <a:pt x="125239" y="106273"/>
                  <a:pt x="126131" y="105452"/>
                </a:cubicBezTo>
                <a:cubicBezTo>
                  <a:pt x="127283" y="104402"/>
                  <a:pt x="128434" y="103337"/>
                  <a:pt x="129585" y="102301"/>
                </a:cubicBezTo>
                <a:cubicBezTo>
                  <a:pt x="130492" y="101481"/>
                  <a:pt x="131427" y="100675"/>
                  <a:pt x="132348" y="99869"/>
                </a:cubicBezTo>
                <a:cubicBezTo>
                  <a:pt x="133499" y="98847"/>
                  <a:pt x="134665" y="97840"/>
                  <a:pt x="135830" y="96833"/>
                </a:cubicBezTo>
                <a:cubicBezTo>
                  <a:pt x="136766" y="96027"/>
                  <a:pt x="137716" y="95250"/>
                  <a:pt x="138665" y="94458"/>
                </a:cubicBezTo>
                <a:cubicBezTo>
                  <a:pt x="139845" y="93480"/>
                  <a:pt x="141025" y="92501"/>
                  <a:pt x="142205" y="91537"/>
                </a:cubicBezTo>
                <a:cubicBezTo>
                  <a:pt x="143155" y="90760"/>
                  <a:pt x="144119" y="89997"/>
                  <a:pt x="145083" y="89220"/>
                </a:cubicBezTo>
                <a:cubicBezTo>
                  <a:pt x="146278" y="88270"/>
                  <a:pt x="147487" y="87321"/>
                  <a:pt x="148695" y="86385"/>
                </a:cubicBezTo>
                <a:cubicBezTo>
                  <a:pt x="149660" y="85637"/>
                  <a:pt x="150638" y="84889"/>
                  <a:pt x="151617" y="84155"/>
                </a:cubicBezTo>
                <a:cubicBezTo>
                  <a:pt x="152840" y="83234"/>
                  <a:pt x="154063" y="82313"/>
                  <a:pt x="155301" y="81406"/>
                </a:cubicBezTo>
                <a:cubicBezTo>
                  <a:pt x="156279" y="80687"/>
                  <a:pt x="157272" y="79967"/>
                  <a:pt x="158265" y="79248"/>
                </a:cubicBezTo>
                <a:cubicBezTo>
                  <a:pt x="159517" y="78341"/>
                  <a:pt x="160769" y="77463"/>
                  <a:pt x="162035" y="76571"/>
                </a:cubicBezTo>
                <a:cubicBezTo>
                  <a:pt x="163028" y="75880"/>
                  <a:pt x="164021" y="75190"/>
                  <a:pt x="165014" y="74499"/>
                </a:cubicBezTo>
                <a:cubicBezTo>
                  <a:pt x="166295" y="73621"/>
                  <a:pt x="167590" y="72758"/>
                  <a:pt x="168871" y="71894"/>
                </a:cubicBezTo>
                <a:cubicBezTo>
                  <a:pt x="169864" y="71232"/>
                  <a:pt x="170871" y="70570"/>
                  <a:pt x="171878" y="69923"/>
                </a:cubicBezTo>
                <a:cubicBezTo>
                  <a:pt x="173202" y="69074"/>
                  <a:pt x="174526" y="68225"/>
                  <a:pt x="175850" y="67390"/>
                </a:cubicBezTo>
                <a:cubicBezTo>
                  <a:pt x="176843" y="66757"/>
                  <a:pt x="177836" y="66138"/>
                  <a:pt x="178843" y="65519"/>
                </a:cubicBezTo>
                <a:cubicBezTo>
                  <a:pt x="180210" y="64685"/>
                  <a:pt x="181592" y="63850"/>
                  <a:pt x="182959" y="63030"/>
                </a:cubicBezTo>
                <a:cubicBezTo>
                  <a:pt x="183937" y="62440"/>
                  <a:pt x="184916" y="61850"/>
                  <a:pt x="185909" y="61274"/>
                </a:cubicBezTo>
                <a:cubicBezTo>
                  <a:pt x="187333" y="60439"/>
                  <a:pt x="188772" y="59634"/>
                  <a:pt x="190212" y="58813"/>
                </a:cubicBezTo>
                <a:cubicBezTo>
                  <a:pt x="191176" y="58266"/>
                  <a:pt x="192125" y="57720"/>
                  <a:pt x="193090" y="57202"/>
                </a:cubicBezTo>
                <a:cubicBezTo>
                  <a:pt x="194601" y="56367"/>
                  <a:pt x="196126" y="55561"/>
                  <a:pt x="197651" y="54741"/>
                </a:cubicBezTo>
                <a:cubicBezTo>
                  <a:pt x="198558" y="54266"/>
                  <a:pt x="199465" y="53762"/>
                  <a:pt x="200371" y="53287"/>
                </a:cubicBezTo>
                <a:cubicBezTo>
                  <a:pt x="202026" y="52424"/>
                  <a:pt x="203681" y="51604"/>
                  <a:pt x="205350" y="50769"/>
                </a:cubicBezTo>
                <a:cubicBezTo>
                  <a:pt x="206156" y="50366"/>
                  <a:pt x="206947" y="49949"/>
                  <a:pt x="207768" y="49560"/>
                </a:cubicBezTo>
                <a:cubicBezTo>
                  <a:pt x="209710" y="48611"/>
                  <a:pt x="211682" y="47675"/>
                  <a:pt x="213639" y="46769"/>
                </a:cubicBezTo>
                <a:cubicBezTo>
                  <a:pt x="214171" y="46524"/>
                  <a:pt x="214704" y="46251"/>
                  <a:pt x="215251" y="46006"/>
                </a:cubicBezTo>
                <a:cubicBezTo>
                  <a:pt x="217783" y="44840"/>
                  <a:pt x="220331" y="43703"/>
                  <a:pt x="222906" y="42581"/>
                </a:cubicBezTo>
                <a:cubicBezTo>
                  <a:pt x="247859" y="31803"/>
                  <a:pt x="273733" y="24104"/>
                  <a:pt x="300298" y="19499"/>
                </a:cubicBezTo>
                <a:cubicBezTo>
                  <a:pt x="287965" y="27845"/>
                  <a:pt x="276107" y="38796"/>
                  <a:pt x="264955" y="52266"/>
                </a:cubicBezTo>
                <a:cubicBezTo>
                  <a:pt x="239585" y="82903"/>
                  <a:pt x="218330" y="125757"/>
                  <a:pt x="203235" y="176598"/>
                </a:cubicBezTo>
                <a:cubicBezTo>
                  <a:pt x="171375" y="160395"/>
                  <a:pt x="142392" y="139457"/>
                  <a:pt x="116893" y="114231"/>
                </a:cubicBezTo>
                <a:cubicBezTo>
                  <a:pt x="117080" y="114043"/>
                  <a:pt x="117267" y="113856"/>
                  <a:pt x="117454" y="113669"/>
                </a:cubicBezTo>
                <a:cubicBezTo>
                  <a:pt x="118303" y="112835"/>
                  <a:pt x="119152" y="112029"/>
                  <a:pt x="120001" y="111209"/>
                </a:cubicBezTo>
                <a:cubicBezTo>
                  <a:pt x="121167" y="110115"/>
                  <a:pt x="122318" y="109007"/>
                  <a:pt x="123469" y="107913"/>
                </a:cubicBezTo>
                <a:close/>
                <a:moveTo>
                  <a:pt x="366997" y="491257"/>
                </a:moveTo>
                <a:lnTo>
                  <a:pt x="366997" y="360838"/>
                </a:lnTo>
                <a:lnTo>
                  <a:pt x="527089" y="360838"/>
                </a:lnTo>
                <a:cubicBezTo>
                  <a:pt x="527003" y="417377"/>
                  <a:pt x="520139" y="473082"/>
                  <a:pt x="507173" y="522657"/>
                </a:cubicBezTo>
                <a:cubicBezTo>
                  <a:pt x="462952" y="502741"/>
                  <a:pt x="415866" y="492207"/>
                  <a:pt x="366997" y="491257"/>
                </a:cubicBezTo>
                <a:close/>
                <a:moveTo>
                  <a:pt x="352607" y="213970"/>
                </a:moveTo>
                <a:cubicBezTo>
                  <a:pt x="305061" y="213020"/>
                  <a:pt x="259300" y="202587"/>
                  <a:pt x="216373" y="182944"/>
                </a:cubicBezTo>
                <a:cubicBezTo>
                  <a:pt x="245470" y="83191"/>
                  <a:pt x="296873" y="19902"/>
                  <a:pt x="352607" y="14764"/>
                </a:cubicBezTo>
                <a:lnTo>
                  <a:pt x="352607" y="213970"/>
                </a:lnTo>
                <a:close/>
                <a:moveTo>
                  <a:pt x="212502" y="196989"/>
                </a:moveTo>
                <a:cubicBezTo>
                  <a:pt x="256695" y="216891"/>
                  <a:pt x="303751" y="227411"/>
                  <a:pt x="352607" y="228346"/>
                </a:cubicBezTo>
                <a:lnTo>
                  <a:pt x="352607" y="346447"/>
                </a:lnTo>
                <a:lnTo>
                  <a:pt x="192715" y="346447"/>
                </a:lnTo>
                <a:cubicBezTo>
                  <a:pt x="193694" y="294282"/>
                  <a:pt x="200486" y="242952"/>
                  <a:pt x="212502" y="196989"/>
                </a:cubicBezTo>
                <a:close/>
                <a:moveTo>
                  <a:pt x="352607" y="360838"/>
                </a:moveTo>
                <a:lnTo>
                  <a:pt x="352607" y="491257"/>
                </a:lnTo>
                <a:cubicBezTo>
                  <a:pt x="303780" y="492193"/>
                  <a:pt x="256724" y="502727"/>
                  <a:pt x="212502" y="522628"/>
                </a:cubicBezTo>
                <a:cubicBezTo>
                  <a:pt x="199536" y="473082"/>
                  <a:pt x="192658" y="417377"/>
                  <a:pt x="192586" y="360838"/>
                </a:cubicBezTo>
                <a:lnTo>
                  <a:pt x="352607" y="360838"/>
                </a:lnTo>
                <a:close/>
                <a:moveTo>
                  <a:pt x="352607" y="505648"/>
                </a:moveTo>
                <a:lnTo>
                  <a:pt x="352607" y="704868"/>
                </a:lnTo>
                <a:cubicBezTo>
                  <a:pt x="296930" y="699802"/>
                  <a:pt x="245485" y="636499"/>
                  <a:pt x="216373" y="536688"/>
                </a:cubicBezTo>
                <a:cubicBezTo>
                  <a:pt x="259328" y="517031"/>
                  <a:pt x="305090" y="506612"/>
                  <a:pt x="352607" y="505648"/>
                </a:cubicBezTo>
                <a:close/>
                <a:moveTo>
                  <a:pt x="366997" y="346447"/>
                </a:moveTo>
                <a:lnTo>
                  <a:pt x="366997" y="228346"/>
                </a:lnTo>
                <a:cubicBezTo>
                  <a:pt x="415866" y="227396"/>
                  <a:pt x="462952" y="216862"/>
                  <a:pt x="507159" y="196946"/>
                </a:cubicBezTo>
                <a:cubicBezTo>
                  <a:pt x="519175" y="242895"/>
                  <a:pt x="525981" y="294254"/>
                  <a:pt x="526960" y="346447"/>
                </a:cubicBezTo>
                <a:lnTo>
                  <a:pt x="366997" y="346447"/>
                </a:lnTo>
                <a:close/>
                <a:moveTo>
                  <a:pt x="366997" y="213970"/>
                </a:moveTo>
                <a:lnTo>
                  <a:pt x="366997" y="14750"/>
                </a:lnTo>
                <a:cubicBezTo>
                  <a:pt x="422687" y="19772"/>
                  <a:pt x="474147" y="83075"/>
                  <a:pt x="503288" y="182901"/>
                </a:cubicBezTo>
                <a:cubicBezTo>
                  <a:pt x="460347" y="202573"/>
                  <a:pt x="414571" y="213006"/>
                  <a:pt x="366997" y="213970"/>
                </a:cubicBezTo>
                <a:close/>
                <a:moveTo>
                  <a:pt x="366997" y="505648"/>
                </a:moveTo>
                <a:cubicBezTo>
                  <a:pt x="414557" y="506598"/>
                  <a:pt x="460347" y="517045"/>
                  <a:pt x="503302" y="536702"/>
                </a:cubicBezTo>
                <a:cubicBezTo>
                  <a:pt x="474176" y="636499"/>
                  <a:pt x="422745" y="699788"/>
                  <a:pt x="366997" y="704853"/>
                </a:cubicBezTo>
                <a:lnTo>
                  <a:pt x="366997" y="505648"/>
                </a:lnTo>
                <a:close/>
                <a:moveTo>
                  <a:pt x="541350" y="346447"/>
                </a:moveTo>
                <a:cubicBezTo>
                  <a:pt x="540357" y="292023"/>
                  <a:pt x="533133" y="238462"/>
                  <a:pt x="520383" y="190672"/>
                </a:cubicBezTo>
                <a:cubicBezTo>
                  <a:pt x="554503" y="173648"/>
                  <a:pt x="585500" y="151458"/>
                  <a:pt x="612683" y="124563"/>
                </a:cubicBezTo>
                <a:cubicBezTo>
                  <a:pt x="669237" y="185319"/>
                  <a:pt x="701759" y="263573"/>
                  <a:pt x="704925" y="346447"/>
                </a:cubicBezTo>
                <a:lnTo>
                  <a:pt x="541350" y="346447"/>
                </a:lnTo>
                <a:close/>
                <a:moveTo>
                  <a:pt x="496668" y="42595"/>
                </a:moveTo>
                <a:cubicBezTo>
                  <a:pt x="499215" y="43689"/>
                  <a:pt x="501748" y="44826"/>
                  <a:pt x="504252" y="45992"/>
                </a:cubicBezTo>
                <a:cubicBezTo>
                  <a:pt x="505087" y="46380"/>
                  <a:pt x="505921" y="46783"/>
                  <a:pt x="506756" y="47186"/>
                </a:cubicBezTo>
                <a:cubicBezTo>
                  <a:pt x="508425" y="47963"/>
                  <a:pt x="510080" y="48754"/>
                  <a:pt x="511735" y="49560"/>
                </a:cubicBezTo>
                <a:cubicBezTo>
                  <a:pt x="512742" y="50050"/>
                  <a:pt x="513721" y="50568"/>
                  <a:pt x="514714" y="51057"/>
                </a:cubicBezTo>
                <a:cubicBezTo>
                  <a:pt x="516182" y="51791"/>
                  <a:pt x="517649" y="52525"/>
                  <a:pt x="519117" y="53287"/>
                </a:cubicBezTo>
                <a:cubicBezTo>
                  <a:pt x="520168" y="53834"/>
                  <a:pt x="521218" y="54410"/>
                  <a:pt x="522269" y="54957"/>
                </a:cubicBezTo>
                <a:cubicBezTo>
                  <a:pt x="523650" y="55691"/>
                  <a:pt x="525032" y="56425"/>
                  <a:pt x="526399" y="57173"/>
                </a:cubicBezTo>
                <a:cubicBezTo>
                  <a:pt x="527478" y="57763"/>
                  <a:pt x="528543" y="58367"/>
                  <a:pt x="529608" y="58972"/>
                </a:cubicBezTo>
                <a:cubicBezTo>
                  <a:pt x="530932" y="59720"/>
                  <a:pt x="532270" y="60468"/>
                  <a:pt x="533579" y="61245"/>
                </a:cubicBezTo>
                <a:cubicBezTo>
                  <a:pt x="534659" y="61878"/>
                  <a:pt x="535724" y="62512"/>
                  <a:pt x="536788" y="63159"/>
                </a:cubicBezTo>
                <a:cubicBezTo>
                  <a:pt x="538084" y="63922"/>
                  <a:pt x="539364" y="64699"/>
                  <a:pt x="540645" y="65490"/>
                </a:cubicBezTo>
                <a:cubicBezTo>
                  <a:pt x="541724" y="66152"/>
                  <a:pt x="542789" y="66829"/>
                  <a:pt x="543854" y="67505"/>
                </a:cubicBezTo>
                <a:cubicBezTo>
                  <a:pt x="545106" y="68297"/>
                  <a:pt x="546358" y="69088"/>
                  <a:pt x="547610" y="69894"/>
                </a:cubicBezTo>
                <a:cubicBezTo>
                  <a:pt x="548675" y="70585"/>
                  <a:pt x="549740" y="71290"/>
                  <a:pt x="550805" y="71995"/>
                </a:cubicBezTo>
                <a:cubicBezTo>
                  <a:pt x="552028" y="72815"/>
                  <a:pt x="553251" y="73635"/>
                  <a:pt x="554474" y="74456"/>
                </a:cubicBezTo>
                <a:cubicBezTo>
                  <a:pt x="555525" y="75175"/>
                  <a:pt x="556575" y="75909"/>
                  <a:pt x="557626" y="76643"/>
                </a:cubicBezTo>
                <a:cubicBezTo>
                  <a:pt x="558834" y="77492"/>
                  <a:pt x="560029" y="78341"/>
                  <a:pt x="561223" y="79190"/>
                </a:cubicBezTo>
                <a:cubicBezTo>
                  <a:pt x="562259" y="79938"/>
                  <a:pt x="563296" y="80687"/>
                  <a:pt x="564332" y="81449"/>
                </a:cubicBezTo>
                <a:cubicBezTo>
                  <a:pt x="565512" y="82327"/>
                  <a:pt x="566692" y="83205"/>
                  <a:pt x="567872" y="84097"/>
                </a:cubicBezTo>
                <a:cubicBezTo>
                  <a:pt x="568893" y="84874"/>
                  <a:pt x="569915" y="85651"/>
                  <a:pt x="570922" y="86428"/>
                </a:cubicBezTo>
                <a:cubicBezTo>
                  <a:pt x="572088" y="87335"/>
                  <a:pt x="573254" y="88242"/>
                  <a:pt x="574405" y="89163"/>
                </a:cubicBezTo>
                <a:cubicBezTo>
                  <a:pt x="575398" y="89954"/>
                  <a:pt x="576405" y="90745"/>
                  <a:pt x="577384" y="91551"/>
                </a:cubicBezTo>
                <a:cubicBezTo>
                  <a:pt x="578535" y="92487"/>
                  <a:pt x="579686" y="93451"/>
                  <a:pt x="580837" y="94401"/>
                </a:cubicBezTo>
                <a:cubicBezTo>
                  <a:pt x="581801" y="95206"/>
                  <a:pt x="582780" y="96027"/>
                  <a:pt x="583744" y="96847"/>
                </a:cubicBezTo>
                <a:cubicBezTo>
                  <a:pt x="584895" y="97826"/>
                  <a:pt x="586032" y="98818"/>
                  <a:pt x="587169" y="99826"/>
                </a:cubicBezTo>
                <a:cubicBezTo>
                  <a:pt x="588104" y="100646"/>
                  <a:pt x="589054" y="101466"/>
                  <a:pt x="589990" y="102301"/>
                </a:cubicBezTo>
                <a:cubicBezTo>
                  <a:pt x="591141" y="103323"/>
                  <a:pt x="592263" y="104373"/>
                  <a:pt x="593400" y="105409"/>
                </a:cubicBezTo>
                <a:cubicBezTo>
                  <a:pt x="594307" y="106244"/>
                  <a:pt x="595213" y="107064"/>
                  <a:pt x="596105" y="107899"/>
                </a:cubicBezTo>
                <a:cubicBezTo>
                  <a:pt x="597257" y="108992"/>
                  <a:pt x="598408" y="110100"/>
                  <a:pt x="599545" y="111194"/>
                </a:cubicBezTo>
                <a:cubicBezTo>
                  <a:pt x="600394" y="112014"/>
                  <a:pt x="601257" y="112835"/>
                  <a:pt x="602092" y="113655"/>
                </a:cubicBezTo>
                <a:cubicBezTo>
                  <a:pt x="602279" y="113842"/>
                  <a:pt x="602466" y="114029"/>
                  <a:pt x="602653" y="114216"/>
                </a:cubicBezTo>
                <a:cubicBezTo>
                  <a:pt x="577182" y="139428"/>
                  <a:pt x="548214" y="160337"/>
                  <a:pt x="516397" y="176541"/>
                </a:cubicBezTo>
                <a:cubicBezTo>
                  <a:pt x="501302" y="125700"/>
                  <a:pt x="480033" y="82845"/>
                  <a:pt x="454648" y="52223"/>
                </a:cubicBezTo>
                <a:cubicBezTo>
                  <a:pt x="443510" y="38782"/>
                  <a:pt x="431667" y="27845"/>
                  <a:pt x="419349" y="19499"/>
                </a:cubicBezTo>
                <a:cubicBezTo>
                  <a:pt x="445885" y="24133"/>
                  <a:pt x="471744" y="31831"/>
                  <a:pt x="496668" y="42595"/>
                </a:cubicBezTo>
                <a:close/>
                <a:moveTo>
                  <a:pt x="419392" y="700076"/>
                </a:moveTo>
                <a:cubicBezTo>
                  <a:pt x="431710" y="691744"/>
                  <a:pt x="443539" y="680807"/>
                  <a:pt x="454677" y="667366"/>
                </a:cubicBezTo>
                <a:cubicBezTo>
                  <a:pt x="480062" y="636744"/>
                  <a:pt x="501316" y="593875"/>
                  <a:pt x="516426" y="543034"/>
                </a:cubicBezTo>
                <a:cubicBezTo>
                  <a:pt x="548243" y="559237"/>
                  <a:pt x="577197" y="580147"/>
                  <a:pt x="602682" y="605358"/>
                </a:cubicBezTo>
                <a:cubicBezTo>
                  <a:pt x="602509" y="605531"/>
                  <a:pt x="602322" y="605718"/>
                  <a:pt x="602149" y="605891"/>
                </a:cubicBezTo>
                <a:cubicBezTo>
                  <a:pt x="601272" y="606754"/>
                  <a:pt x="600379" y="607603"/>
                  <a:pt x="599487" y="608467"/>
                </a:cubicBezTo>
                <a:cubicBezTo>
                  <a:pt x="598379" y="609532"/>
                  <a:pt x="597271" y="610611"/>
                  <a:pt x="596149" y="611661"/>
                </a:cubicBezTo>
                <a:cubicBezTo>
                  <a:pt x="595228" y="612525"/>
                  <a:pt x="594307" y="613374"/>
                  <a:pt x="593386" y="614223"/>
                </a:cubicBezTo>
                <a:cubicBezTo>
                  <a:pt x="592278" y="615245"/>
                  <a:pt x="591155" y="616266"/>
                  <a:pt x="590033" y="617274"/>
                </a:cubicBezTo>
                <a:cubicBezTo>
                  <a:pt x="589083" y="618123"/>
                  <a:pt x="588133" y="618957"/>
                  <a:pt x="587183" y="619792"/>
                </a:cubicBezTo>
                <a:cubicBezTo>
                  <a:pt x="586061" y="620785"/>
                  <a:pt x="584939" y="621763"/>
                  <a:pt x="583802" y="622728"/>
                </a:cubicBezTo>
                <a:cubicBezTo>
                  <a:pt x="582838" y="623562"/>
                  <a:pt x="581845" y="624368"/>
                  <a:pt x="580866" y="625188"/>
                </a:cubicBezTo>
                <a:cubicBezTo>
                  <a:pt x="579729" y="626138"/>
                  <a:pt x="578592" y="627088"/>
                  <a:pt x="577441" y="628023"/>
                </a:cubicBezTo>
                <a:cubicBezTo>
                  <a:pt x="576448" y="628829"/>
                  <a:pt x="575441" y="629635"/>
                  <a:pt x="574448" y="630426"/>
                </a:cubicBezTo>
                <a:cubicBezTo>
                  <a:pt x="573297" y="631347"/>
                  <a:pt x="572131" y="632254"/>
                  <a:pt x="570966" y="633161"/>
                </a:cubicBezTo>
                <a:cubicBezTo>
                  <a:pt x="569958" y="633952"/>
                  <a:pt x="568936" y="634729"/>
                  <a:pt x="567915" y="635492"/>
                </a:cubicBezTo>
                <a:cubicBezTo>
                  <a:pt x="566749" y="636384"/>
                  <a:pt x="565569" y="637262"/>
                  <a:pt x="564389" y="638125"/>
                </a:cubicBezTo>
                <a:cubicBezTo>
                  <a:pt x="563353" y="638888"/>
                  <a:pt x="562317" y="639636"/>
                  <a:pt x="561281" y="640399"/>
                </a:cubicBezTo>
                <a:cubicBezTo>
                  <a:pt x="560086" y="641262"/>
                  <a:pt x="558892" y="642111"/>
                  <a:pt x="557683" y="642946"/>
                </a:cubicBezTo>
                <a:cubicBezTo>
                  <a:pt x="556633" y="643680"/>
                  <a:pt x="555582" y="644414"/>
                  <a:pt x="554532" y="645133"/>
                </a:cubicBezTo>
                <a:cubicBezTo>
                  <a:pt x="553309" y="645968"/>
                  <a:pt x="552085" y="646788"/>
                  <a:pt x="550862" y="647608"/>
                </a:cubicBezTo>
                <a:cubicBezTo>
                  <a:pt x="549797" y="648314"/>
                  <a:pt x="548747" y="649019"/>
                  <a:pt x="547682" y="649710"/>
                </a:cubicBezTo>
                <a:cubicBezTo>
                  <a:pt x="546430" y="650515"/>
                  <a:pt x="545178" y="651321"/>
                  <a:pt x="543926" y="652113"/>
                </a:cubicBezTo>
                <a:cubicBezTo>
                  <a:pt x="542861" y="652789"/>
                  <a:pt x="541796" y="653465"/>
                  <a:pt x="540717" y="654113"/>
                </a:cubicBezTo>
                <a:cubicBezTo>
                  <a:pt x="539436" y="654904"/>
                  <a:pt x="538156" y="655667"/>
                  <a:pt x="536860" y="656444"/>
                </a:cubicBezTo>
                <a:cubicBezTo>
                  <a:pt x="535781" y="657092"/>
                  <a:pt x="534716" y="657725"/>
                  <a:pt x="533637" y="658358"/>
                </a:cubicBezTo>
                <a:cubicBezTo>
                  <a:pt x="532328" y="659121"/>
                  <a:pt x="530989" y="659869"/>
                  <a:pt x="529665" y="660617"/>
                </a:cubicBezTo>
                <a:cubicBezTo>
                  <a:pt x="528600" y="661222"/>
                  <a:pt x="527536" y="661826"/>
                  <a:pt x="526456" y="662416"/>
                </a:cubicBezTo>
                <a:cubicBezTo>
                  <a:pt x="525075" y="663179"/>
                  <a:pt x="523693" y="663913"/>
                  <a:pt x="522297" y="664647"/>
                </a:cubicBezTo>
                <a:cubicBezTo>
                  <a:pt x="521261" y="665208"/>
                  <a:pt x="520211" y="665769"/>
                  <a:pt x="519175" y="666316"/>
                </a:cubicBezTo>
                <a:cubicBezTo>
                  <a:pt x="517707" y="667079"/>
                  <a:pt x="516239" y="667813"/>
                  <a:pt x="514757" y="668561"/>
                </a:cubicBezTo>
                <a:cubicBezTo>
                  <a:pt x="513764" y="669064"/>
                  <a:pt x="512785" y="669568"/>
                  <a:pt x="511792" y="670057"/>
                </a:cubicBezTo>
                <a:cubicBezTo>
                  <a:pt x="510138" y="670863"/>
                  <a:pt x="508468" y="671655"/>
                  <a:pt x="506799" y="672432"/>
                </a:cubicBezTo>
                <a:cubicBezTo>
                  <a:pt x="505964" y="672820"/>
                  <a:pt x="505144" y="673223"/>
                  <a:pt x="504295" y="673612"/>
                </a:cubicBezTo>
                <a:cubicBezTo>
                  <a:pt x="501777" y="674763"/>
                  <a:pt x="499258" y="675900"/>
                  <a:pt x="496711" y="677008"/>
                </a:cubicBezTo>
                <a:cubicBezTo>
                  <a:pt x="471759" y="687786"/>
                  <a:pt x="445928" y="695471"/>
                  <a:pt x="419392" y="700076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2" name="Google Shape;2002;p39"/>
          <p:cNvSpPr/>
          <p:nvPr/>
        </p:nvSpPr>
        <p:spPr>
          <a:xfrm>
            <a:off x="7646257" y="7738410"/>
            <a:ext cx="497528" cy="940840"/>
          </a:xfrm>
          <a:custGeom>
            <a:avLst/>
            <a:gdLst/>
            <a:ahLst/>
            <a:cxnLst/>
            <a:rect l="l" t="t" r="r" b="b"/>
            <a:pathLst>
              <a:path w="497528" h="940840" extrusionOk="0">
                <a:moveTo>
                  <a:pt x="475807" y="940840"/>
                </a:moveTo>
                <a:lnTo>
                  <a:pt x="21702" y="940840"/>
                </a:lnTo>
                <a:cubicBezTo>
                  <a:pt x="9726" y="940840"/>
                  <a:pt x="0" y="931136"/>
                  <a:pt x="0" y="919146"/>
                </a:cubicBezTo>
                <a:lnTo>
                  <a:pt x="0" y="21695"/>
                </a:lnTo>
                <a:cubicBezTo>
                  <a:pt x="0" y="9704"/>
                  <a:pt x="9707" y="0"/>
                  <a:pt x="21702" y="0"/>
                </a:cubicBezTo>
                <a:lnTo>
                  <a:pt x="475826" y="0"/>
                </a:lnTo>
                <a:cubicBezTo>
                  <a:pt x="487802" y="0"/>
                  <a:pt x="497528" y="9704"/>
                  <a:pt x="497528" y="21695"/>
                </a:cubicBezTo>
                <a:lnTo>
                  <a:pt x="497528" y="919146"/>
                </a:lnTo>
                <a:cubicBezTo>
                  <a:pt x="497509" y="931117"/>
                  <a:pt x="487802" y="940840"/>
                  <a:pt x="475807" y="9408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3" name="Google Shape;2003;p39"/>
          <p:cNvSpPr/>
          <p:nvPr/>
        </p:nvSpPr>
        <p:spPr>
          <a:xfrm>
            <a:off x="7636646" y="7728803"/>
            <a:ext cx="516750" cy="960055"/>
          </a:xfrm>
          <a:custGeom>
            <a:avLst/>
            <a:gdLst/>
            <a:ahLst/>
            <a:cxnLst/>
            <a:rect l="l" t="t" r="r" b="b"/>
            <a:pathLst>
              <a:path w="516750" h="960055" extrusionOk="0">
                <a:moveTo>
                  <a:pt x="485418" y="0"/>
                </a:moveTo>
                <a:lnTo>
                  <a:pt x="366702" y="0"/>
                </a:lnTo>
                <a:lnTo>
                  <a:pt x="150029" y="0"/>
                </a:lnTo>
                <a:lnTo>
                  <a:pt x="31313" y="0"/>
                </a:lnTo>
                <a:cubicBezTo>
                  <a:pt x="14051" y="0"/>
                  <a:pt x="0" y="14047"/>
                  <a:pt x="0" y="31302"/>
                </a:cubicBezTo>
                <a:lnTo>
                  <a:pt x="0" y="928753"/>
                </a:lnTo>
                <a:cubicBezTo>
                  <a:pt x="0" y="946009"/>
                  <a:pt x="14051" y="960056"/>
                  <a:pt x="31313" y="960056"/>
                </a:cubicBezTo>
                <a:lnTo>
                  <a:pt x="485437" y="960056"/>
                </a:lnTo>
                <a:cubicBezTo>
                  <a:pt x="502699" y="960056"/>
                  <a:pt x="516750" y="946009"/>
                  <a:pt x="516750" y="928753"/>
                </a:cubicBezTo>
                <a:lnTo>
                  <a:pt x="516750" y="31302"/>
                </a:lnTo>
                <a:cubicBezTo>
                  <a:pt x="516731" y="14047"/>
                  <a:pt x="502699" y="0"/>
                  <a:pt x="485418" y="0"/>
                </a:cubicBezTo>
                <a:close/>
                <a:moveTo>
                  <a:pt x="357091" y="19216"/>
                </a:moveTo>
                <a:lnTo>
                  <a:pt x="357091" y="61106"/>
                </a:lnTo>
                <a:lnTo>
                  <a:pt x="159640" y="61106"/>
                </a:lnTo>
                <a:lnTo>
                  <a:pt x="159640" y="19216"/>
                </a:lnTo>
                <a:lnTo>
                  <a:pt x="357091" y="19216"/>
                </a:lnTo>
                <a:close/>
                <a:moveTo>
                  <a:pt x="31313" y="19216"/>
                </a:moveTo>
                <a:lnTo>
                  <a:pt x="140418" y="19216"/>
                </a:lnTo>
                <a:lnTo>
                  <a:pt x="140418" y="70714"/>
                </a:lnTo>
                <a:cubicBezTo>
                  <a:pt x="140418" y="76017"/>
                  <a:pt x="144724" y="80322"/>
                  <a:pt x="150029" y="80322"/>
                </a:cubicBezTo>
                <a:lnTo>
                  <a:pt x="366702" y="80322"/>
                </a:lnTo>
                <a:cubicBezTo>
                  <a:pt x="372007" y="80322"/>
                  <a:pt x="376313" y="76017"/>
                  <a:pt x="376313" y="70714"/>
                </a:cubicBezTo>
                <a:lnTo>
                  <a:pt x="376313" y="19216"/>
                </a:lnTo>
                <a:lnTo>
                  <a:pt x="485418" y="19216"/>
                </a:lnTo>
                <a:cubicBezTo>
                  <a:pt x="492088" y="19216"/>
                  <a:pt x="497509" y="24635"/>
                  <a:pt x="497509" y="31302"/>
                </a:cubicBezTo>
                <a:lnTo>
                  <a:pt x="497509" y="835461"/>
                </a:lnTo>
                <a:lnTo>
                  <a:pt x="19222" y="835461"/>
                </a:lnTo>
                <a:lnTo>
                  <a:pt x="19222" y="31302"/>
                </a:lnTo>
                <a:cubicBezTo>
                  <a:pt x="19222" y="24635"/>
                  <a:pt x="24643" y="19216"/>
                  <a:pt x="31313" y="19216"/>
                </a:cubicBezTo>
                <a:close/>
                <a:moveTo>
                  <a:pt x="485418" y="940840"/>
                </a:moveTo>
                <a:lnTo>
                  <a:pt x="31313" y="940840"/>
                </a:lnTo>
                <a:cubicBezTo>
                  <a:pt x="24643" y="940840"/>
                  <a:pt x="19222" y="935421"/>
                  <a:pt x="19222" y="928753"/>
                </a:cubicBezTo>
                <a:lnTo>
                  <a:pt x="19222" y="854677"/>
                </a:lnTo>
                <a:lnTo>
                  <a:pt x="497509" y="854677"/>
                </a:lnTo>
                <a:lnTo>
                  <a:pt x="497509" y="928753"/>
                </a:lnTo>
                <a:cubicBezTo>
                  <a:pt x="497509" y="935402"/>
                  <a:pt x="492088" y="940840"/>
                  <a:pt x="485418" y="940840"/>
                </a:cubicBezTo>
                <a:close/>
                <a:moveTo>
                  <a:pt x="337772" y="897739"/>
                </a:moveTo>
                <a:cubicBezTo>
                  <a:pt x="337772" y="903043"/>
                  <a:pt x="333467" y="907347"/>
                  <a:pt x="328161" y="907347"/>
                </a:cubicBezTo>
                <a:lnTo>
                  <a:pt x="188570" y="907347"/>
                </a:lnTo>
                <a:cubicBezTo>
                  <a:pt x="183264" y="907347"/>
                  <a:pt x="178959" y="903043"/>
                  <a:pt x="178959" y="897739"/>
                </a:cubicBezTo>
                <a:cubicBezTo>
                  <a:pt x="178959" y="892436"/>
                  <a:pt x="183264" y="888131"/>
                  <a:pt x="188570" y="888131"/>
                </a:cubicBezTo>
                <a:lnTo>
                  <a:pt x="328161" y="888131"/>
                </a:lnTo>
                <a:cubicBezTo>
                  <a:pt x="333467" y="888131"/>
                  <a:pt x="337772" y="892436"/>
                  <a:pt x="337772" y="897739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4" name="Google Shape;2004;p39"/>
          <p:cNvSpPr/>
          <p:nvPr/>
        </p:nvSpPr>
        <p:spPr>
          <a:xfrm>
            <a:off x="11271304" y="7810137"/>
            <a:ext cx="394412" cy="798363"/>
          </a:xfrm>
          <a:custGeom>
            <a:avLst/>
            <a:gdLst/>
            <a:ahLst/>
            <a:cxnLst/>
            <a:rect l="l" t="t" r="r" b="b"/>
            <a:pathLst>
              <a:path w="394412" h="798363" extrusionOk="0">
                <a:moveTo>
                  <a:pt x="393902" y="284056"/>
                </a:moveTo>
                <a:cubicBezTo>
                  <a:pt x="382850" y="311797"/>
                  <a:pt x="372221" y="338544"/>
                  <a:pt x="361575" y="365275"/>
                </a:cubicBezTo>
                <a:cubicBezTo>
                  <a:pt x="357880" y="374560"/>
                  <a:pt x="353925" y="383747"/>
                  <a:pt x="350604" y="393146"/>
                </a:cubicBezTo>
                <a:cubicBezTo>
                  <a:pt x="348944" y="397837"/>
                  <a:pt x="346486" y="399303"/>
                  <a:pt x="341554" y="399255"/>
                </a:cubicBezTo>
                <a:cubicBezTo>
                  <a:pt x="314061" y="399010"/>
                  <a:pt x="286552" y="399450"/>
                  <a:pt x="259059" y="398945"/>
                </a:cubicBezTo>
                <a:cubicBezTo>
                  <a:pt x="251002" y="398799"/>
                  <a:pt x="248495" y="400379"/>
                  <a:pt x="248511" y="409142"/>
                </a:cubicBezTo>
                <a:cubicBezTo>
                  <a:pt x="248853" y="535352"/>
                  <a:pt x="248658" y="661562"/>
                  <a:pt x="248934" y="787755"/>
                </a:cubicBezTo>
                <a:cubicBezTo>
                  <a:pt x="248951" y="795884"/>
                  <a:pt x="247404" y="798474"/>
                  <a:pt x="238663" y="798360"/>
                </a:cubicBezTo>
                <a:cubicBezTo>
                  <a:pt x="195055" y="797838"/>
                  <a:pt x="151432" y="797969"/>
                  <a:pt x="107824" y="798278"/>
                </a:cubicBezTo>
                <a:cubicBezTo>
                  <a:pt x="100873" y="798327"/>
                  <a:pt x="99115" y="796356"/>
                  <a:pt x="99132" y="789482"/>
                </a:cubicBezTo>
                <a:cubicBezTo>
                  <a:pt x="99343" y="662718"/>
                  <a:pt x="99181" y="535955"/>
                  <a:pt x="99506" y="409191"/>
                </a:cubicBezTo>
                <a:cubicBezTo>
                  <a:pt x="99522" y="400525"/>
                  <a:pt x="97146" y="398766"/>
                  <a:pt x="88975" y="398929"/>
                </a:cubicBezTo>
                <a:cubicBezTo>
                  <a:pt x="62035" y="399466"/>
                  <a:pt x="35079" y="398978"/>
                  <a:pt x="8140" y="399255"/>
                </a:cubicBezTo>
                <a:cubicBezTo>
                  <a:pt x="2410" y="399303"/>
                  <a:pt x="-64" y="398505"/>
                  <a:pt x="1" y="391762"/>
                </a:cubicBezTo>
                <a:cubicBezTo>
                  <a:pt x="376" y="355078"/>
                  <a:pt x="294" y="318378"/>
                  <a:pt x="50" y="281678"/>
                </a:cubicBezTo>
                <a:cubicBezTo>
                  <a:pt x="18" y="275912"/>
                  <a:pt x="1596" y="274120"/>
                  <a:pt x="7473" y="274185"/>
                </a:cubicBezTo>
                <a:cubicBezTo>
                  <a:pt x="35519" y="274478"/>
                  <a:pt x="63581" y="274104"/>
                  <a:pt x="91644" y="274478"/>
                </a:cubicBezTo>
                <a:cubicBezTo>
                  <a:pt x="98041" y="274560"/>
                  <a:pt x="99457" y="272605"/>
                  <a:pt x="99408" y="266513"/>
                </a:cubicBezTo>
                <a:cubicBezTo>
                  <a:pt x="99132" y="227874"/>
                  <a:pt x="99050" y="189236"/>
                  <a:pt x="99327" y="150598"/>
                </a:cubicBezTo>
                <a:cubicBezTo>
                  <a:pt x="99864" y="77817"/>
                  <a:pt x="148095" y="18475"/>
                  <a:pt x="218886" y="3049"/>
                </a:cubicBezTo>
                <a:cubicBezTo>
                  <a:pt x="229255" y="785"/>
                  <a:pt x="239754" y="149"/>
                  <a:pt x="250334" y="166"/>
                </a:cubicBezTo>
                <a:cubicBezTo>
                  <a:pt x="280057" y="198"/>
                  <a:pt x="309780" y="426"/>
                  <a:pt x="339503" y="3"/>
                </a:cubicBezTo>
                <a:cubicBezTo>
                  <a:pt x="346746" y="-95"/>
                  <a:pt x="348114" y="2283"/>
                  <a:pt x="348048" y="8962"/>
                </a:cubicBezTo>
                <a:cubicBezTo>
                  <a:pt x="347723" y="44538"/>
                  <a:pt x="347707" y="80130"/>
                  <a:pt x="348065" y="115706"/>
                </a:cubicBezTo>
                <a:cubicBezTo>
                  <a:pt x="348130" y="122792"/>
                  <a:pt x="346697" y="125545"/>
                  <a:pt x="338998" y="125154"/>
                </a:cubicBezTo>
                <a:cubicBezTo>
                  <a:pt x="325976" y="124470"/>
                  <a:pt x="312889" y="124844"/>
                  <a:pt x="299834" y="124991"/>
                </a:cubicBezTo>
                <a:cubicBezTo>
                  <a:pt x="269379" y="125333"/>
                  <a:pt x="248869" y="146021"/>
                  <a:pt x="248755" y="176628"/>
                </a:cubicBezTo>
                <a:cubicBezTo>
                  <a:pt x="248641" y="206649"/>
                  <a:pt x="248918" y="236671"/>
                  <a:pt x="248576" y="266692"/>
                </a:cubicBezTo>
                <a:cubicBezTo>
                  <a:pt x="248511" y="273012"/>
                  <a:pt x="250285" y="274527"/>
                  <a:pt x="256455" y="274495"/>
                </a:cubicBezTo>
                <a:cubicBezTo>
                  <a:pt x="300062" y="274218"/>
                  <a:pt x="343686" y="274348"/>
                  <a:pt x="387294" y="274348"/>
                </a:cubicBezTo>
                <a:cubicBezTo>
                  <a:pt x="392323" y="274315"/>
                  <a:pt x="395758" y="279381"/>
                  <a:pt x="393902" y="2840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5" name="Google Shape;2005;p39"/>
          <p:cNvSpPr/>
          <p:nvPr/>
        </p:nvSpPr>
        <p:spPr>
          <a:xfrm>
            <a:off x="11263165" y="7801961"/>
            <a:ext cx="410681" cy="814680"/>
          </a:xfrm>
          <a:custGeom>
            <a:avLst/>
            <a:gdLst/>
            <a:ahLst/>
            <a:cxnLst/>
            <a:rect l="l" t="t" r="r" b="b"/>
            <a:pathLst>
              <a:path w="410681" h="814680" extrusionOk="0">
                <a:moveTo>
                  <a:pt x="408064" y="281042"/>
                </a:moveTo>
                <a:cubicBezTo>
                  <a:pt x="405216" y="276856"/>
                  <a:pt x="400512" y="274347"/>
                  <a:pt x="395449" y="274347"/>
                </a:cubicBezTo>
                <a:cubicBezTo>
                  <a:pt x="384901" y="274347"/>
                  <a:pt x="374337" y="274347"/>
                  <a:pt x="363789" y="274331"/>
                </a:cubicBezTo>
                <a:cubicBezTo>
                  <a:pt x="331365" y="274314"/>
                  <a:pt x="297865" y="274282"/>
                  <a:pt x="264871" y="274494"/>
                </a:cubicBezTo>
                <a:cubicBezTo>
                  <a:pt x="265082" y="256184"/>
                  <a:pt x="265050" y="237598"/>
                  <a:pt x="265033" y="219615"/>
                </a:cubicBezTo>
                <a:cubicBezTo>
                  <a:pt x="265017" y="208017"/>
                  <a:pt x="265001" y="196403"/>
                  <a:pt x="265050" y="184804"/>
                </a:cubicBezTo>
                <a:cubicBezTo>
                  <a:pt x="265147" y="158660"/>
                  <a:pt x="282043" y="141589"/>
                  <a:pt x="308088" y="141279"/>
                </a:cubicBezTo>
                <a:cubicBezTo>
                  <a:pt x="310383" y="141247"/>
                  <a:pt x="312678" y="141214"/>
                  <a:pt x="314957" y="141182"/>
                </a:cubicBezTo>
                <a:cubicBezTo>
                  <a:pt x="325423" y="141035"/>
                  <a:pt x="336248" y="140872"/>
                  <a:pt x="346731" y="141426"/>
                </a:cubicBezTo>
                <a:cubicBezTo>
                  <a:pt x="350474" y="141621"/>
                  <a:pt x="355911" y="141426"/>
                  <a:pt x="359932" y="137565"/>
                </a:cubicBezTo>
                <a:cubicBezTo>
                  <a:pt x="363903" y="133754"/>
                  <a:pt x="364392" y="128443"/>
                  <a:pt x="364343" y="123768"/>
                </a:cubicBezTo>
                <a:cubicBezTo>
                  <a:pt x="364001" y="89561"/>
                  <a:pt x="364001" y="53692"/>
                  <a:pt x="364343" y="17171"/>
                </a:cubicBezTo>
                <a:cubicBezTo>
                  <a:pt x="364375" y="12773"/>
                  <a:pt x="363920" y="7772"/>
                  <a:pt x="360208" y="4091"/>
                </a:cubicBezTo>
                <a:cubicBezTo>
                  <a:pt x="356416" y="311"/>
                  <a:pt x="351158" y="-31"/>
                  <a:pt x="347544" y="2"/>
                </a:cubicBezTo>
                <a:cubicBezTo>
                  <a:pt x="324463" y="344"/>
                  <a:pt x="300958" y="279"/>
                  <a:pt x="278234" y="214"/>
                </a:cubicBezTo>
                <a:cubicBezTo>
                  <a:pt x="271658" y="197"/>
                  <a:pt x="265082" y="181"/>
                  <a:pt x="258506" y="165"/>
                </a:cubicBezTo>
                <a:cubicBezTo>
                  <a:pt x="245565" y="83"/>
                  <a:pt x="235018" y="1126"/>
                  <a:pt x="225316" y="3244"/>
                </a:cubicBezTo>
                <a:cubicBezTo>
                  <a:pt x="150537" y="19533"/>
                  <a:pt x="99914" y="82002"/>
                  <a:pt x="99344" y="158693"/>
                </a:cubicBezTo>
                <a:cubicBezTo>
                  <a:pt x="99100" y="193324"/>
                  <a:pt x="99116" y="230121"/>
                  <a:pt x="99425" y="274494"/>
                </a:cubicBezTo>
                <a:cubicBezTo>
                  <a:pt x="84759" y="274314"/>
                  <a:pt x="69881" y="274314"/>
                  <a:pt x="55492" y="274331"/>
                </a:cubicBezTo>
                <a:cubicBezTo>
                  <a:pt x="42454" y="274331"/>
                  <a:pt x="28960" y="274347"/>
                  <a:pt x="15726" y="274217"/>
                </a:cubicBezTo>
                <a:cubicBezTo>
                  <a:pt x="12389" y="274168"/>
                  <a:pt x="7587" y="274542"/>
                  <a:pt x="4006" y="278110"/>
                </a:cubicBezTo>
                <a:cubicBezTo>
                  <a:pt x="474" y="281628"/>
                  <a:pt x="51" y="286271"/>
                  <a:pt x="67" y="289920"/>
                </a:cubicBezTo>
                <a:cubicBezTo>
                  <a:pt x="344" y="333933"/>
                  <a:pt x="327" y="367848"/>
                  <a:pt x="2" y="399856"/>
                </a:cubicBezTo>
                <a:cubicBezTo>
                  <a:pt x="-31" y="403212"/>
                  <a:pt x="344" y="408099"/>
                  <a:pt x="3941" y="411699"/>
                </a:cubicBezTo>
                <a:cubicBezTo>
                  <a:pt x="7913" y="415673"/>
                  <a:pt x="13398" y="415624"/>
                  <a:pt x="16361" y="415576"/>
                </a:cubicBezTo>
                <a:cubicBezTo>
                  <a:pt x="27690" y="415462"/>
                  <a:pt x="39247" y="415494"/>
                  <a:pt x="50430" y="415510"/>
                </a:cubicBezTo>
                <a:cubicBezTo>
                  <a:pt x="65780" y="415543"/>
                  <a:pt x="81634" y="415576"/>
                  <a:pt x="97277" y="415250"/>
                </a:cubicBezTo>
                <a:cubicBezTo>
                  <a:pt x="98221" y="415234"/>
                  <a:pt x="98921" y="415250"/>
                  <a:pt x="99442" y="415282"/>
                </a:cubicBezTo>
                <a:cubicBezTo>
                  <a:pt x="99474" y="415787"/>
                  <a:pt x="99507" y="416455"/>
                  <a:pt x="99507" y="417351"/>
                </a:cubicBezTo>
                <a:cubicBezTo>
                  <a:pt x="99328" y="489431"/>
                  <a:pt x="99295" y="562701"/>
                  <a:pt x="99262" y="633560"/>
                </a:cubicBezTo>
                <a:cubicBezTo>
                  <a:pt x="99246" y="688259"/>
                  <a:pt x="99214" y="742942"/>
                  <a:pt x="99132" y="797642"/>
                </a:cubicBezTo>
                <a:cubicBezTo>
                  <a:pt x="99132" y="801682"/>
                  <a:pt x="99588" y="806780"/>
                  <a:pt x="103316" y="810478"/>
                </a:cubicBezTo>
                <a:cubicBezTo>
                  <a:pt x="107027" y="814176"/>
                  <a:pt x="112057" y="814599"/>
                  <a:pt x="116012" y="814599"/>
                </a:cubicBezTo>
                <a:cubicBezTo>
                  <a:pt x="154378" y="814322"/>
                  <a:pt x="199907" y="814127"/>
                  <a:pt x="246689" y="814681"/>
                </a:cubicBezTo>
                <a:cubicBezTo>
                  <a:pt x="246900" y="814681"/>
                  <a:pt x="247112" y="814681"/>
                  <a:pt x="247323" y="814681"/>
                </a:cubicBezTo>
                <a:cubicBezTo>
                  <a:pt x="251653" y="814681"/>
                  <a:pt x="256911" y="814094"/>
                  <a:pt x="260736" y="810315"/>
                </a:cubicBezTo>
                <a:cubicBezTo>
                  <a:pt x="264675" y="806406"/>
                  <a:pt x="265212" y="801079"/>
                  <a:pt x="265196" y="795899"/>
                </a:cubicBezTo>
                <a:cubicBezTo>
                  <a:pt x="265066" y="737583"/>
                  <a:pt x="265050" y="678274"/>
                  <a:pt x="265017" y="620935"/>
                </a:cubicBezTo>
                <a:cubicBezTo>
                  <a:pt x="264985" y="554182"/>
                  <a:pt x="264952" y="485164"/>
                  <a:pt x="264773" y="417286"/>
                </a:cubicBezTo>
                <a:cubicBezTo>
                  <a:pt x="264773" y="416423"/>
                  <a:pt x="264805" y="415771"/>
                  <a:pt x="264838" y="415282"/>
                </a:cubicBezTo>
                <a:cubicBezTo>
                  <a:pt x="265359" y="415250"/>
                  <a:pt x="266059" y="415234"/>
                  <a:pt x="267019" y="415250"/>
                </a:cubicBezTo>
                <a:cubicBezTo>
                  <a:pt x="283085" y="415543"/>
                  <a:pt x="299395" y="415527"/>
                  <a:pt x="315152" y="415494"/>
                </a:cubicBezTo>
                <a:cubicBezTo>
                  <a:pt x="326449" y="415478"/>
                  <a:pt x="338136" y="415462"/>
                  <a:pt x="349612" y="415559"/>
                </a:cubicBezTo>
                <a:cubicBezTo>
                  <a:pt x="349693" y="415559"/>
                  <a:pt x="349774" y="415559"/>
                  <a:pt x="349856" y="415559"/>
                </a:cubicBezTo>
                <a:cubicBezTo>
                  <a:pt x="358255" y="415559"/>
                  <a:pt x="363659" y="411780"/>
                  <a:pt x="366410" y="404010"/>
                </a:cubicBezTo>
                <a:cubicBezTo>
                  <a:pt x="368689" y="397543"/>
                  <a:pt x="371375" y="390979"/>
                  <a:pt x="373947" y="384626"/>
                </a:cubicBezTo>
                <a:cubicBezTo>
                  <a:pt x="375054" y="381889"/>
                  <a:pt x="376177" y="379169"/>
                  <a:pt x="377267" y="376432"/>
                </a:cubicBezTo>
                <a:lnTo>
                  <a:pt x="409595" y="295214"/>
                </a:lnTo>
                <a:cubicBezTo>
                  <a:pt x="411466" y="290539"/>
                  <a:pt x="410897" y="285228"/>
                  <a:pt x="408064" y="281042"/>
                </a:cubicBezTo>
                <a:close/>
                <a:moveTo>
                  <a:pt x="362145" y="370438"/>
                </a:moveTo>
                <a:cubicBezTo>
                  <a:pt x="361071" y="373126"/>
                  <a:pt x="359980" y="375813"/>
                  <a:pt x="358874" y="378501"/>
                </a:cubicBezTo>
                <a:cubicBezTo>
                  <a:pt x="356220" y="385017"/>
                  <a:pt x="353469" y="391777"/>
                  <a:pt x="351044" y="398602"/>
                </a:cubicBezTo>
                <a:cubicBezTo>
                  <a:pt x="350946" y="398879"/>
                  <a:pt x="350865" y="399091"/>
                  <a:pt x="350784" y="399254"/>
                </a:cubicBezTo>
                <a:cubicBezTo>
                  <a:pt x="350539" y="399270"/>
                  <a:pt x="350214" y="399303"/>
                  <a:pt x="349726" y="399286"/>
                </a:cubicBezTo>
                <a:cubicBezTo>
                  <a:pt x="338169" y="399189"/>
                  <a:pt x="326449" y="399205"/>
                  <a:pt x="315103" y="399221"/>
                </a:cubicBezTo>
                <a:cubicBezTo>
                  <a:pt x="299428" y="399254"/>
                  <a:pt x="283215" y="399270"/>
                  <a:pt x="267296" y="398977"/>
                </a:cubicBezTo>
                <a:cubicBezTo>
                  <a:pt x="262201" y="398879"/>
                  <a:pt x="256927" y="399335"/>
                  <a:pt x="252988" y="403212"/>
                </a:cubicBezTo>
                <a:cubicBezTo>
                  <a:pt x="248967" y="407187"/>
                  <a:pt x="248463" y="412839"/>
                  <a:pt x="248463" y="417335"/>
                </a:cubicBezTo>
                <a:cubicBezTo>
                  <a:pt x="248642" y="485213"/>
                  <a:pt x="248674" y="554214"/>
                  <a:pt x="248707" y="620952"/>
                </a:cubicBezTo>
                <a:cubicBezTo>
                  <a:pt x="248739" y="678306"/>
                  <a:pt x="248756" y="737616"/>
                  <a:pt x="248886" y="795948"/>
                </a:cubicBezTo>
                <a:cubicBezTo>
                  <a:pt x="248886" y="797023"/>
                  <a:pt x="248853" y="797789"/>
                  <a:pt x="248821" y="798343"/>
                </a:cubicBezTo>
                <a:cubicBezTo>
                  <a:pt x="248349" y="798375"/>
                  <a:pt x="247714" y="798408"/>
                  <a:pt x="246868" y="798391"/>
                </a:cubicBezTo>
                <a:cubicBezTo>
                  <a:pt x="225088" y="798131"/>
                  <a:pt x="203602" y="798033"/>
                  <a:pt x="182962" y="798033"/>
                </a:cubicBezTo>
                <a:cubicBezTo>
                  <a:pt x="159148" y="798033"/>
                  <a:pt x="136473" y="798163"/>
                  <a:pt x="115882" y="798310"/>
                </a:cubicBezTo>
                <a:cubicBezTo>
                  <a:pt x="115703" y="798310"/>
                  <a:pt x="115540" y="798310"/>
                  <a:pt x="115394" y="798310"/>
                </a:cubicBezTo>
                <a:cubicBezTo>
                  <a:pt x="115394" y="798114"/>
                  <a:pt x="115394" y="797903"/>
                  <a:pt x="115394" y="797675"/>
                </a:cubicBezTo>
                <a:cubicBezTo>
                  <a:pt x="115491" y="742975"/>
                  <a:pt x="115508" y="688275"/>
                  <a:pt x="115524" y="633576"/>
                </a:cubicBezTo>
                <a:cubicBezTo>
                  <a:pt x="115556" y="562717"/>
                  <a:pt x="115589" y="489464"/>
                  <a:pt x="115768" y="417400"/>
                </a:cubicBezTo>
                <a:cubicBezTo>
                  <a:pt x="115784" y="412611"/>
                  <a:pt x="115247" y="407170"/>
                  <a:pt x="111243" y="403212"/>
                </a:cubicBezTo>
                <a:cubicBezTo>
                  <a:pt x="107255" y="399303"/>
                  <a:pt x="101786" y="398879"/>
                  <a:pt x="96935" y="398960"/>
                </a:cubicBezTo>
                <a:cubicBezTo>
                  <a:pt x="81471" y="399270"/>
                  <a:pt x="65698" y="399237"/>
                  <a:pt x="50446" y="399205"/>
                </a:cubicBezTo>
                <a:cubicBezTo>
                  <a:pt x="39247" y="399189"/>
                  <a:pt x="27674" y="399156"/>
                  <a:pt x="16279" y="399270"/>
                </a:cubicBezTo>
                <a:cubicBezTo>
                  <a:pt x="16589" y="367555"/>
                  <a:pt x="16605" y="333933"/>
                  <a:pt x="16328" y="290490"/>
                </a:cubicBezTo>
                <a:cubicBezTo>
                  <a:pt x="29399" y="290620"/>
                  <a:pt x="42649" y="290604"/>
                  <a:pt x="55476" y="290604"/>
                </a:cubicBezTo>
                <a:cubicBezTo>
                  <a:pt x="69979" y="290587"/>
                  <a:pt x="84954" y="290587"/>
                  <a:pt x="99669" y="290767"/>
                </a:cubicBezTo>
                <a:cubicBezTo>
                  <a:pt x="103397" y="290816"/>
                  <a:pt x="108117" y="290408"/>
                  <a:pt x="111699" y="286841"/>
                </a:cubicBezTo>
                <a:cubicBezTo>
                  <a:pt x="115263" y="283306"/>
                  <a:pt x="115703" y="278664"/>
                  <a:pt x="115687" y="274591"/>
                </a:cubicBezTo>
                <a:cubicBezTo>
                  <a:pt x="115377" y="230203"/>
                  <a:pt x="115345" y="193405"/>
                  <a:pt x="115605" y="158790"/>
                </a:cubicBezTo>
                <a:cubicBezTo>
                  <a:pt x="116110" y="89903"/>
                  <a:pt x="161573" y="33770"/>
                  <a:pt x="228751" y="19142"/>
                </a:cubicBezTo>
                <a:cubicBezTo>
                  <a:pt x="237199" y="17301"/>
                  <a:pt x="246558" y="16438"/>
                  <a:pt x="258164" y="16438"/>
                </a:cubicBezTo>
                <a:cubicBezTo>
                  <a:pt x="258262" y="16438"/>
                  <a:pt x="258360" y="16438"/>
                  <a:pt x="258457" y="16438"/>
                </a:cubicBezTo>
                <a:cubicBezTo>
                  <a:pt x="265033" y="16454"/>
                  <a:pt x="271593" y="16470"/>
                  <a:pt x="278153" y="16487"/>
                </a:cubicBezTo>
                <a:cubicBezTo>
                  <a:pt x="300958" y="16552"/>
                  <a:pt x="324528" y="16617"/>
                  <a:pt x="347756" y="16275"/>
                </a:cubicBezTo>
                <a:cubicBezTo>
                  <a:pt x="347854" y="16275"/>
                  <a:pt x="347951" y="16275"/>
                  <a:pt x="348049" y="16275"/>
                </a:cubicBezTo>
                <a:cubicBezTo>
                  <a:pt x="348049" y="16503"/>
                  <a:pt x="348049" y="16747"/>
                  <a:pt x="348049" y="17024"/>
                </a:cubicBezTo>
                <a:cubicBezTo>
                  <a:pt x="347723" y="53643"/>
                  <a:pt x="347723" y="89610"/>
                  <a:pt x="348049" y="123915"/>
                </a:cubicBezTo>
                <a:cubicBezTo>
                  <a:pt x="348049" y="124404"/>
                  <a:pt x="348049" y="124811"/>
                  <a:pt x="348033" y="125169"/>
                </a:cubicBezTo>
                <a:cubicBezTo>
                  <a:pt x="347886" y="125169"/>
                  <a:pt x="347723" y="125153"/>
                  <a:pt x="347544" y="125153"/>
                </a:cubicBezTo>
                <a:cubicBezTo>
                  <a:pt x="336525" y="124583"/>
                  <a:pt x="325439" y="124746"/>
                  <a:pt x="314696" y="124892"/>
                </a:cubicBezTo>
                <a:cubicBezTo>
                  <a:pt x="312417" y="124925"/>
                  <a:pt x="310139" y="124957"/>
                  <a:pt x="307860" y="124990"/>
                </a:cubicBezTo>
                <a:cubicBezTo>
                  <a:pt x="273172" y="125381"/>
                  <a:pt x="248870" y="149945"/>
                  <a:pt x="248723" y="184739"/>
                </a:cubicBezTo>
                <a:cubicBezTo>
                  <a:pt x="248674" y="196370"/>
                  <a:pt x="248691" y="208001"/>
                  <a:pt x="248707" y="219631"/>
                </a:cubicBezTo>
                <a:cubicBezTo>
                  <a:pt x="248723" y="237696"/>
                  <a:pt x="248756" y="256380"/>
                  <a:pt x="248544" y="274738"/>
                </a:cubicBezTo>
                <a:cubicBezTo>
                  <a:pt x="248495" y="278485"/>
                  <a:pt x="248902" y="283225"/>
                  <a:pt x="252451" y="286808"/>
                </a:cubicBezTo>
                <a:cubicBezTo>
                  <a:pt x="255999" y="290376"/>
                  <a:pt x="260850" y="290799"/>
                  <a:pt x="264610" y="290783"/>
                </a:cubicBezTo>
                <a:cubicBezTo>
                  <a:pt x="297637" y="290571"/>
                  <a:pt x="331234" y="290604"/>
                  <a:pt x="363724" y="290620"/>
                </a:cubicBezTo>
                <a:cubicBezTo>
                  <a:pt x="373768" y="290620"/>
                  <a:pt x="383827" y="290636"/>
                  <a:pt x="393870" y="290636"/>
                </a:cubicBezTo>
                <a:lnTo>
                  <a:pt x="362145" y="370438"/>
                </a:ln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6" name="Google Shape;2006;p39"/>
          <p:cNvSpPr/>
          <p:nvPr/>
        </p:nvSpPr>
        <p:spPr>
          <a:xfrm>
            <a:off x="12233320" y="7915059"/>
            <a:ext cx="588189" cy="588153"/>
          </a:xfrm>
          <a:custGeom>
            <a:avLst/>
            <a:gdLst/>
            <a:ahLst/>
            <a:cxnLst/>
            <a:rect l="l" t="t" r="r" b="b"/>
            <a:pathLst>
              <a:path w="588189" h="588153" extrusionOk="0">
                <a:moveTo>
                  <a:pt x="588189" y="87245"/>
                </a:moveTo>
                <a:lnTo>
                  <a:pt x="588189" y="500909"/>
                </a:lnTo>
                <a:cubicBezTo>
                  <a:pt x="588045" y="549039"/>
                  <a:pt x="549063" y="588045"/>
                  <a:pt x="500945" y="588153"/>
                </a:cubicBezTo>
                <a:lnTo>
                  <a:pt x="87245" y="588153"/>
                </a:lnTo>
                <a:cubicBezTo>
                  <a:pt x="39126" y="588045"/>
                  <a:pt x="144" y="549039"/>
                  <a:pt x="0" y="500909"/>
                </a:cubicBezTo>
                <a:lnTo>
                  <a:pt x="0" y="87245"/>
                </a:lnTo>
                <a:cubicBezTo>
                  <a:pt x="144" y="39090"/>
                  <a:pt x="39126" y="120"/>
                  <a:pt x="87245" y="0"/>
                </a:cubicBezTo>
                <a:lnTo>
                  <a:pt x="500933" y="0"/>
                </a:lnTo>
                <a:cubicBezTo>
                  <a:pt x="549063" y="120"/>
                  <a:pt x="588045" y="39090"/>
                  <a:pt x="588189" y="8724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7" name="Google Shape;2007;p39"/>
          <p:cNvSpPr/>
          <p:nvPr/>
        </p:nvSpPr>
        <p:spPr>
          <a:xfrm>
            <a:off x="12227318" y="7909057"/>
            <a:ext cx="600182" cy="600158"/>
          </a:xfrm>
          <a:custGeom>
            <a:avLst/>
            <a:gdLst/>
            <a:ahLst/>
            <a:cxnLst/>
            <a:rect l="l" t="t" r="r" b="b"/>
            <a:pathLst>
              <a:path w="600182" h="600158" extrusionOk="0">
                <a:moveTo>
                  <a:pt x="506948" y="0"/>
                </a:moveTo>
                <a:lnTo>
                  <a:pt x="93235" y="0"/>
                </a:lnTo>
                <a:cubicBezTo>
                  <a:pt x="41984" y="120"/>
                  <a:pt x="156" y="41947"/>
                  <a:pt x="0" y="93247"/>
                </a:cubicBezTo>
                <a:lnTo>
                  <a:pt x="0" y="506924"/>
                </a:lnTo>
                <a:cubicBezTo>
                  <a:pt x="156" y="558211"/>
                  <a:pt x="41984" y="600039"/>
                  <a:pt x="93247" y="600159"/>
                </a:cubicBezTo>
                <a:lnTo>
                  <a:pt x="506948" y="600159"/>
                </a:lnTo>
                <a:cubicBezTo>
                  <a:pt x="558211" y="600039"/>
                  <a:pt x="600027" y="558211"/>
                  <a:pt x="600183" y="506912"/>
                </a:cubicBezTo>
                <a:lnTo>
                  <a:pt x="600183" y="93247"/>
                </a:lnTo>
                <a:cubicBezTo>
                  <a:pt x="600183" y="93247"/>
                  <a:pt x="600183" y="93235"/>
                  <a:pt x="600183" y="93223"/>
                </a:cubicBezTo>
                <a:cubicBezTo>
                  <a:pt x="600039" y="41947"/>
                  <a:pt x="558211" y="120"/>
                  <a:pt x="506948" y="0"/>
                </a:cubicBezTo>
                <a:close/>
                <a:moveTo>
                  <a:pt x="588189" y="506900"/>
                </a:moveTo>
                <a:cubicBezTo>
                  <a:pt x="588057" y="551596"/>
                  <a:pt x="551596" y="588057"/>
                  <a:pt x="506948" y="588165"/>
                </a:cubicBezTo>
                <a:lnTo>
                  <a:pt x="93271" y="588165"/>
                </a:lnTo>
                <a:cubicBezTo>
                  <a:pt x="48599" y="588057"/>
                  <a:pt x="12150" y="551596"/>
                  <a:pt x="12006" y="506924"/>
                </a:cubicBezTo>
                <a:lnTo>
                  <a:pt x="12006" y="93271"/>
                </a:lnTo>
                <a:cubicBezTo>
                  <a:pt x="12138" y="48563"/>
                  <a:pt x="48587" y="12114"/>
                  <a:pt x="93247" y="12006"/>
                </a:cubicBezTo>
                <a:lnTo>
                  <a:pt x="506924" y="12006"/>
                </a:lnTo>
                <a:cubicBezTo>
                  <a:pt x="551596" y="12114"/>
                  <a:pt x="588045" y="48563"/>
                  <a:pt x="588189" y="93271"/>
                </a:cubicBezTo>
                <a:lnTo>
                  <a:pt x="588189" y="506900"/>
                </a:lnTo>
                <a:close/>
                <a:moveTo>
                  <a:pt x="300115" y="147020"/>
                </a:moveTo>
                <a:cubicBezTo>
                  <a:pt x="215716" y="147020"/>
                  <a:pt x="147056" y="215680"/>
                  <a:pt x="147056" y="300079"/>
                </a:cubicBezTo>
                <a:cubicBezTo>
                  <a:pt x="147056" y="384479"/>
                  <a:pt x="215716" y="453139"/>
                  <a:pt x="300115" y="453139"/>
                </a:cubicBezTo>
                <a:cubicBezTo>
                  <a:pt x="384491" y="453139"/>
                  <a:pt x="453139" y="384479"/>
                  <a:pt x="453139" y="300079"/>
                </a:cubicBezTo>
                <a:cubicBezTo>
                  <a:pt x="453139" y="215692"/>
                  <a:pt x="384491" y="147020"/>
                  <a:pt x="300115" y="147020"/>
                </a:cubicBezTo>
                <a:close/>
                <a:moveTo>
                  <a:pt x="300115" y="441133"/>
                </a:moveTo>
                <a:cubicBezTo>
                  <a:pt x="222343" y="441133"/>
                  <a:pt x="159062" y="377852"/>
                  <a:pt x="159062" y="300079"/>
                </a:cubicBezTo>
                <a:cubicBezTo>
                  <a:pt x="159062" y="222307"/>
                  <a:pt x="222343" y="159026"/>
                  <a:pt x="300115" y="159026"/>
                </a:cubicBezTo>
                <a:cubicBezTo>
                  <a:pt x="377876" y="159026"/>
                  <a:pt x="441133" y="222307"/>
                  <a:pt x="441133" y="300079"/>
                </a:cubicBezTo>
                <a:cubicBezTo>
                  <a:pt x="441133" y="377864"/>
                  <a:pt x="377876" y="441133"/>
                  <a:pt x="300115" y="441133"/>
                </a:cubicBezTo>
                <a:close/>
                <a:moveTo>
                  <a:pt x="459394" y="98014"/>
                </a:moveTo>
                <a:cubicBezTo>
                  <a:pt x="435815" y="98014"/>
                  <a:pt x="416630" y="117198"/>
                  <a:pt x="416630" y="140777"/>
                </a:cubicBezTo>
                <a:cubicBezTo>
                  <a:pt x="416630" y="164356"/>
                  <a:pt x="435815" y="183541"/>
                  <a:pt x="459394" y="183541"/>
                </a:cubicBezTo>
                <a:cubicBezTo>
                  <a:pt x="482973" y="183541"/>
                  <a:pt x="502157" y="164356"/>
                  <a:pt x="502157" y="140777"/>
                </a:cubicBezTo>
                <a:cubicBezTo>
                  <a:pt x="502157" y="117198"/>
                  <a:pt x="482973" y="98014"/>
                  <a:pt x="459394" y="98014"/>
                </a:cubicBezTo>
                <a:close/>
                <a:moveTo>
                  <a:pt x="459394" y="171536"/>
                </a:moveTo>
                <a:cubicBezTo>
                  <a:pt x="442430" y="171536"/>
                  <a:pt x="428635" y="157741"/>
                  <a:pt x="428635" y="140777"/>
                </a:cubicBezTo>
                <a:cubicBezTo>
                  <a:pt x="428635" y="123814"/>
                  <a:pt x="442430" y="110019"/>
                  <a:pt x="459394" y="110019"/>
                </a:cubicBezTo>
                <a:cubicBezTo>
                  <a:pt x="476357" y="110019"/>
                  <a:pt x="490152" y="123814"/>
                  <a:pt x="490152" y="140777"/>
                </a:cubicBezTo>
                <a:cubicBezTo>
                  <a:pt x="490152" y="157741"/>
                  <a:pt x="476357" y="171536"/>
                  <a:pt x="459394" y="171536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8" name="Google Shape;2008;p39"/>
          <p:cNvSpPr/>
          <p:nvPr/>
        </p:nvSpPr>
        <p:spPr>
          <a:xfrm>
            <a:off x="13388908" y="7916448"/>
            <a:ext cx="719614" cy="585913"/>
          </a:xfrm>
          <a:custGeom>
            <a:avLst/>
            <a:gdLst/>
            <a:ahLst/>
            <a:cxnLst/>
            <a:rect l="l" t="t" r="r" b="b"/>
            <a:pathLst>
              <a:path w="719614" h="585913" extrusionOk="0">
                <a:moveTo>
                  <a:pt x="240990" y="585914"/>
                </a:moveTo>
                <a:cubicBezTo>
                  <a:pt x="231551" y="585914"/>
                  <a:pt x="222126" y="585914"/>
                  <a:pt x="212687" y="585914"/>
                </a:cubicBezTo>
                <a:cubicBezTo>
                  <a:pt x="208305" y="585178"/>
                  <a:pt x="203865" y="585487"/>
                  <a:pt x="199469" y="585458"/>
                </a:cubicBezTo>
                <a:cubicBezTo>
                  <a:pt x="181193" y="585340"/>
                  <a:pt x="163226" y="582736"/>
                  <a:pt x="145348" y="579308"/>
                </a:cubicBezTo>
                <a:cubicBezTo>
                  <a:pt x="126984" y="575791"/>
                  <a:pt x="108958" y="570995"/>
                  <a:pt x="91241" y="565007"/>
                </a:cubicBezTo>
                <a:cubicBezTo>
                  <a:pt x="76523" y="560034"/>
                  <a:pt x="62188" y="554105"/>
                  <a:pt x="48088" y="547572"/>
                </a:cubicBezTo>
                <a:cubicBezTo>
                  <a:pt x="32385" y="540290"/>
                  <a:pt x="17271" y="531948"/>
                  <a:pt x="2597" y="522796"/>
                </a:cubicBezTo>
                <a:cubicBezTo>
                  <a:pt x="2288" y="522605"/>
                  <a:pt x="1950" y="522443"/>
                  <a:pt x="1656" y="522208"/>
                </a:cubicBezTo>
                <a:cubicBezTo>
                  <a:pt x="803" y="521502"/>
                  <a:pt x="-343" y="520795"/>
                  <a:pt x="98" y="519530"/>
                </a:cubicBezTo>
                <a:cubicBezTo>
                  <a:pt x="583" y="518118"/>
                  <a:pt x="1891" y="518309"/>
                  <a:pt x="3156" y="518427"/>
                </a:cubicBezTo>
                <a:cubicBezTo>
                  <a:pt x="14462" y="519456"/>
                  <a:pt x="25798" y="520413"/>
                  <a:pt x="37149" y="520192"/>
                </a:cubicBezTo>
                <a:cubicBezTo>
                  <a:pt x="58233" y="519765"/>
                  <a:pt x="79140" y="517573"/>
                  <a:pt x="99769" y="512939"/>
                </a:cubicBezTo>
                <a:cubicBezTo>
                  <a:pt x="125072" y="507245"/>
                  <a:pt x="149229" y="498432"/>
                  <a:pt x="172210" y="486441"/>
                </a:cubicBezTo>
                <a:cubicBezTo>
                  <a:pt x="187045" y="478688"/>
                  <a:pt x="201160" y="469757"/>
                  <a:pt x="214657" y="459399"/>
                </a:cubicBezTo>
                <a:cubicBezTo>
                  <a:pt x="197675" y="458516"/>
                  <a:pt x="181414" y="455265"/>
                  <a:pt x="165887" y="448924"/>
                </a:cubicBezTo>
                <a:cubicBezTo>
                  <a:pt x="150552" y="442656"/>
                  <a:pt x="136482" y="434285"/>
                  <a:pt x="123970" y="423324"/>
                </a:cubicBezTo>
                <a:cubicBezTo>
                  <a:pt x="112266" y="413069"/>
                  <a:pt x="102136" y="401505"/>
                  <a:pt x="94034" y="388248"/>
                </a:cubicBezTo>
                <a:cubicBezTo>
                  <a:pt x="88580" y="379318"/>
                  <a:pt x="83934" y="369975"/>
                  <a:pt x="80625" y="360015"/>
                </a:cubicBezTo>
                <a:cubicBezTo>
                  <a:pt x="80449" y="359485"/>
                  <a:pt x="80258" y="358970"/>
                  <a:pt x="80125" y="358426"/>
                </a:cubicBezTo>
                <a:cubicBezTo>
                  <a:pt x="79464" y="355601"/>
                  <a:pt x="80567" y="354321"/>
                  <a:pt x="83404" y="354689"/>
                </a:cubicBezTo>
                <a:cubicBezTo>
                  <a:pt x="87345" y="355189"/>
                  <a:pt x="91256" y="355836"/>
                  <a:pt x="95225" y="356116"/>
                </a:cubicBezTo>
                <a:cubicBezTo>
                  <a:pt x="105473" y="356837"/>
                  <a:pt x="115692" y="356896"/>
                  <a:pt x="125925" y="355689"/>
                </a:cubicBezTo>
                <a:cubicBezTo>
                  <a:pt x="131071" y="355071"/>
                  <a:pt x="136129" y="354027"/>
                  <a:pt x="141319" y="353056"/>
                </a:cubicBezTo>
                <a:cubicBezTo>
                  <a:pt x="125866" y="349422"/>
                  <a:pt x="111575" y="343213"/>
                  <a:pt x="98151" y="335003"/>
                </a:cubicBezTo>
                <a:cubicBezTo>
                  <a:pt x="87536" y="328515"/>
                  <a:pt x="77847" y="320805"/>
                  <a:pt x="69260" y="311816"/>
                </a:cubicBezTo>
                <a:cubicBezTo>
                  <a:pt x="59983" y="302091"/>
                  <a:pt x="51984" y="291395"/>
                  <a:pt x="45515" y="279536"/>
                </a:cubicBezTo>
                <a:cubicBezTo>
                  <a:pt x="36443" y="262940"/>
                  <a:pt x="30812" y="245270"/>
                  <a:pt x="28489" y="226541"/>
                </a:cubicBezTo>
                <a:cubicBezTo>
                  <a:pt x="27783" y="220862"/>
                  <a:pt x="27166" y="215153"/>
                  <a:pt x="27239" y="209430"/>
                </a:cubicBezTo>
                <a:cubicBezTo>
                  <a:pt x="27298" y="205649"/>
                  <a:pt x="28798" y="204692"/>
                  <a:pt x="32165" y="206429"/>
                </a:cubicBezTo>
                <a:cubicBezTo>
                  <a:pt x="41472" y="211240"/>
                  <a:pt x="51102" y="215197"/>
                  <a:pt x="61218" y="217978"/>
                </a:cubicBezTo>
                <a:cubicBezTo>
                  <a:pt x="70774" y="220612"/>
                  <a:pt x="80464" y="222421"/>
                  <a:pt x="90653" y="222966"/>
                </a:cubicBezTo>
                <a:cubicBezTo>
                  <a:pt x="83081" y="217228"/>
                  <a:pt x="75979" y="211328"/>
                  <a:pt x="69628" y="204575"/>
                </a:cubicBezTo>
                <a:cubicBezTo>
                  <a:pt x="60982" y="195379"/>
                  <a:pt x="53543" y="185301"/>
                  <a:pt x="47338" y="174281"/>
                </a:cubicBezTo>
                <a:cubicBezTo>
                  <a:pt x="38619" y="158804"/>
                  <a:pt x="33032" y="142252"/>
                  <a:pt x="30297" y="124729"/>
                </a:cubicBezTo>
                <a:cubicBezTo>
                  <a:pt x="29445" y="119256"/>
                  <a:pt x="29121" y="113724"/>
                  <a:pt x="28754" y="108192"/>
                </a:cubicBezTo>
                <a:cubicBezTo>
                  <a:pt x="27739" y="93082"/>
                  <a:pt x="29665" y="78310"/>
                  <a:pt x="33370" y="63745"/>
                </a:cubicBezTo>
                <a:cubicBezTo>
                  <a:pt x="36384" y="51871"/>
                  <a:pt x="40751" y="40484"/>
                  <a:pt x="46912" y="29847"/>
                </a:cubicBezTo>
                <a:cubicBezTo>
                  <a:pt x="49058" y="26139"/>
                  <a:pt x="50558" y="26007"/>
                  <a:pt x="53322" y="29287"/>
                </a:cubicBezTo>
                <a:cubicBezTo>
                  <a:pt x="62938" y="40763"/>
                  <a:pt x="72892" y="51945"/>
                  <a:pt x="83713" y="62303"/>
                </a:cubicBezTo>
                <a:cubicBezTo>
                  <a:pt x="100210" y="78104"/>
                  <a:pt x="117706" y="92714"/>
                  <a:pt x="136496" y="105764"/>
                </a:cubicBezTo>
                <a:cubicBezTo>
                  <a:pt x="154904" y="118564"/>
                  <a:pt x="174195" y="129805"/>
                  <a:pt x="194382" y="139559"/>
                </a:cubicBezTo>
                <a:cubicBezTo>
                  <a:pt x="214392" y="149226"/>
                  <a:pt x="235050" y="157215"/>
                  <a:pt x="256369" y="163526"/>
                </a:cubicBezTo>
                <a:cubicBezTo>
                  <a:pt x="274307" y="168823"/>
                  <a:pt x="292479" y="172972"/>
                  <a:pt x="310946" y="175856"/>
                </a:cubicBezTo>
                <a:cubicBezTo>
                  <a:pt x="321429" y="177489"/>
                  <a:pt x="331971" y="178828"/>
                  <a:pt x="342572" y="179504"/>
                </a:cubicBezTo>
                <a:cubicBezTo>
                  <a:pt x="344969" y="179651"/>
                  <a:pt x="347336" y="180093"/>
                  <a:pt x="349747" y="180019"/>
                </a:cubicBezTo>
                <a:cubicBezTo>
                  <a:pt x="351600" y="179975"/>
                  <a:pt x="352541" y="179416"/>
                  <a:pt x="352114" y="177356"/>
                </a:cubicBezTo>
                <a:cubicBezTo>
                  <a:pt x="350173" y="168014"/>
                  <a:pt x="349291" y="158509"/>
                  <a:pt x="349277" y="149005"/>
                </a:cubicBezTo>
                <a:cubicBezTo>
                  <a:pt x="349262" y="142943"/>
                  <a:pt x="349482" y="136823"/>
                  <a:pt x="350218" y="130761"/>
                </a:cubicBezTo>
                <a:cubicBezTo>
                  <a:pt x="352408" y="112870"/>
                  <a:pt x="357466" y="95863"/>
                  <a:pt x="365700" y="79826"/>
                </a:cubicBezTo>
                <a:cubicBezTo>
                  <a:pt x="374536" y="62597"/>
                  <a:pt x="386445" y="47767"/>
                  <a:pt x="401045" y="35070"/>
                </a:cubicBezTo>
                <a:cubicBezTo>
                  <a:pt x="418806" y="19621"/>
                  <a:pt x="439141" y="9146"/>
                  <a:pt x="461901" y="3261"/>
                </a:cubicBezTo>
                <a:cubicBezTo>
                  <a:pt x="468987" y="1422"/>
                  <a:pt x="476192" y="436"/>
                  <a:pt x="483514" y="318"/>
                </a:cubicBezTo>
                <a:cubicBezTo>
                  <a:pt x="486102" y="274"/>
                  <a:pt x="488675" y="-123"/>
                  <a:pt x="491262" y="39"/>
                </a:cubicBezTo>
                <a:cubicBezTo>
                  <a:pt x="496011" y="39"/>
                  <a:pt x="500746" y="39"/>
                  <a:pt x="505495" y="39"/>
                </a:cubicBezTo>
                <a:cubicBezTo>
                  <a:pt x="524211" y="-315"/>
                  <a:pt x="541914" y="3996"/>
                  <a:pt x="558925" y="11588"/>
                </a:cubicBezTo>
                <a:cubicBezTo>
                  <a:pt x="575819" y="19136"/>
                  <a:pt x="590904" y="29273"/>
                  <a:pt x="603784" y="42602"/>
                </a:cubicBezTo>
                <a:cubicBezTo>
                  <a:pt x="605739" y="44633"/>
                  <a:pt x="607650" y="45221"/>
                  <a:pt x="610429" y="44618"/>
                </a:cubicBezTo>
                <a:cubicBezTo>
                  <a:pt x="628543" y="40690"/>
                  <a:pt x="646143" y="35158"/>
                  <a:pt x="663242" y="28022"/>
                </a:cubicBezTo>
                <a:cubicBezTo>
                  <a:pt x="674696" y="23241"/>
                  <a:pt x="685737" y="17679"/>
                  <a:pt x="696515" y="11559"/>
                </a:cubicBezTo>
                <a:cubicBezTo>
                  <a:pt x="697603" y="10941"/>
                  <a:pt x="698705" y="10352"/>
                  <a:pt x="699852" y="11235"/>
                </a:cubicBezTo>
                <a:cubicBezTo>
                  <a:pt x="701028" y="12132"/>
                  <a:pt x="700631" y="13412"/>
                  <a:pt x="700293" y="14560"/>
                </a:cubicBezTo>
                <a:cubicBezTo>
                  <a:pt x="697764" y="22932"/>
                  <a:pt x="693912" y="30729"/>
                  <a:pt x="689737" y="38350"/>
                </a:cubicBezTo>
                <a:cubicBezTo>
                  <a:pt x="684943" y="47075"/>
                  <a:pt x="679224" y="55270"/>
                  <a:pt x="672740" y="62818"/>
                </a:cubicBezTo>
                <a:cubicBezTo>
                  <a:pt x="669461" y="66628"/>
                  <a:pt x="666006" y="70292"/>
                  <a:pt x="662316" y="73690"/>
                </a:cubicBezTo>
                <a:cubicBezTo>
                  <a:pt x="658552" y="77133"/>
                  <a:pt x="654479" y="80135"/>
                  <a:pt x="650406" y="83180"/>
                </a:cubicBezTo>
                <a:cubicBezTo>
                  <a:pt x="646819" y="85858"/>
                  <a:pt x="643217" y="88521"/>
                  <a:pt x="639541" y="91096"/>
                </a:cubicBezTo>
                <a:cubicBezTo>
                  <a:pt x="647201" y="89551"/>
                  <a:pt x="654935" y="88433"/>
                  <a:pt x="662580" y="86770"/>
                </a:cubicBezTo>
                <a:cubicBezTo>
                  <a:pt x="680415" y="82871"/>
                  <a:pt x="697764" y="77472"/>
                  <a:pt x="714584" y="70351"/>
                </a:cubicBezTo>
                <a:cubicBezTo>
                  <a:pt x="716069" y="69718"/>
                  <a:pt x="717951" y="68276"/>
                  <a:pt x="719157" y="69733"/>
                </a:cubicBezTo>
                <a:cubicBezTo>
                  <a:pt x="720304" y="71116"/>
                  <a:pt x="719039" y="73131"/>
                  <a:pt x="718143" y="74558"/>
                </a:cubicBezTo>
                <a:cubicBezTo>
                  <a:pt x="714893" y="79723"/>
                  <a:pt x="711041" y="84475"/>
                  <a:pt x="707321" y="89301"/>
                </a:cubicBezTo>
                <a:cubicBezTo>
                  <a:pt x="697955" y="101497"/>
                  <a:pt x="687340" y="112576"/>
                  <a:pt x="676225" y="123169"/>
                </a:cubicBezTo>
                <a:cubicBezTo>
                  <a:pt x="668344" y="130688"/>
                  <a:pt x="659993" y="137720"/>
                  <a:pt x="651141" y="144091"/>
                </a:cubicBezTo>
                <a:cubicBezTo>
                  <a:pt x="648818" y="145768"/>
                  <a:pt x="647775" y="147651"/>
                  <a:pt x="647833" y="150564"/>
                </a:cubicBezTo>
                <a:cubicBezTo>
                  <a:pt x="647995" y="157685"/>
                  <a:pt x="647892" y="164806"/>
                  <a:pt x="647892" y="171927"/>
                </a:cubicBezTo>
                <a:cubicBezTo>
                  <a:pt x="647892" y="186817"/>
                  <a:pt x="646554" y="201603"/>
                  <a:pt x="644702" y="216374"/>
                </a:cubicBezTo>
                <a:cubicBezTo>
                  <a:pt x="641893" y="238620"/>
                  <a:pt x="637365" y="260498"/>
                  <a:pt x="631116" y="281993"/>
                </a:cubicBezTo>
                <a:cubicBezTo>
                  <a:pt x="625823" y="300208"/>
                  <a:pt x="619427" y="318054"/>
                  <a:pt x="611797" y="335430"/>
                </a:cubicBezTo>
                <a:cubicBezTo>
                  <a:pt x="600652" y="360794"/>
                  <a:pt x="587463" y="385056"/>
                  <a:pt x="571849" y="407949"/>
                </a:cubicBezTo>
                <a:cubicBezTo>
                  <a:pt x="562263" y="421999"/>
                  <a:pt x="551824" y="435403"/>
                  <a:pt x="540635" y="448232"/>
                </a:cubicBezTo>
                <a:cubicBezTo>
                  <a:pt x="534018" y="455824"/>
                  <a:pt x="527226" y="463283"/>
                  <a:pt x="520036" y="470301"/>
                </a:cubicBezTo>
                <a:cubicBezTo>
                  <a:pt x="504010" y="485911"/>
                  <a:pt x="487013" y="500404"/>
                  <a:pt x="468664" y="513277"/>
                </a:cubicBezTo>
                <a:cubicBezTo>
                  <a:pt x="450241" y="526224"/>
                  <a:pt x="430907" y="537597"/>
                  <a:pt x="410573" y="547234"/>
                </a:cubicBezTo>
                <a:cubicBezTo>
                  <a:pt x="389327" y="557312"/>
                  <a:pt x="367332" y="565448"/>
                  <a:pt x="344630" y="571687"/>
                </a:cubicBezTo>
                <a:cubicBezTo>
                  <a:pt x="325972" y="576807"/>
                  <a:pt x="307035" y="580455"/>
                  <a:pt x="287907" y="583177"/>
                </a:cubicBezTo>
                <a:cubicBezTo>
                  <a:pt x="277571" y="584649"/>
                  <a:pt x="267161" y="585016"/>
                  <a:pt x="256737" y="585458"/>
                </a:cubicBezTo>
                <a:cubicBezTo>
                  <a:pt x="251458" y="585649"/>
                  <a:pt x="246209" y="585266"/>
                  <a:pt x="240990" y="5859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9" name="Google Shape;2009;p39"/>
          <p:cNvSpPr/>
          <p:nvPr/>
        </p:nvSpPr>
        <p:spPr>
          <a:xfrm>
            <a:off x="13381552" y="7909049"/>
            <a:ext cx="734291" cy="600684"/>
          </a:xfrm>
          <a:custGeom>
            <a:avLst/>
            <a:gdLst/>
            <a:ahLst/>
            <a:cxnLst/>
            <a:rect l="l" t="t" r="r" b="b"/>
            <a:pathLst>
              <a:path w="734291" h="600684" extrusionOk="0">
                <a:moveTo>
                  <a:pt x="732145" y="72394"/>
                </a:moveTo>
                <a:cubicBezTo>
                  <a:pt x="730380" y="70261"/>
                  <a:pt x="726411" y="67216"/>
                  <a:pt x="719500" y="70702"/>
                </a:cubicBezTo>
                <a:cubicBezTo>
                  <a:pt x="719339" y="70776"/>
                  <a:pt x="719192" y="70864"/>
                  <a:pt x="719045" y="70923"/>
                </a:cubicBezTo>
                <a:cubicBezTo>
                  <a:pt x="705400" y="76705"/>
                  <a:pt x="690962" y="81472"/>
                  <a:pt x="676024" y="85150"/>
                </a:cubicBezTo>
                <a:cubicBezTo>
                  <a:pt x="679214" y="82120"/>
                  <a:pt x="682376" y="78780"/>
                  <a:pt x="685640" y="74984"/>
                </a:cubicBezTo>
                <a:cubicBezTo>
                  <a:pt x="692521" y="66980"/>
                  <a:pt x="698534" y="58329"/>
                  <a:pt x="703504" y="49266"/>
                </a:cubicBezTo>
                <a:cubicBezTo>
                  <a:pt x="707400" y="42174"/>
                  <a:pt x="711767" y="33626"/>
                  <a:pt x="714663" y="24034"/>
                </a:cubicBezTo>
                <a:cubicBezTo>
                  <a:pt x="716472" y="18031"/>
                  <a:pt x="714031" y="14588"/>
                  <a:pt x="711678" y="12764"/>
                </a:cubicBezTo>
                <a:cubicBezTo>
                  <a:pt x="709385" y="10984"/>
                  <a:pt x="705533" y="9512"/>
                  <a:pt x="700225" y="12514"/>
                </a:cubicBezTo>
                <a:cubicBezTo>
                  <a:pt x="688977" y="18914"/>
                  <a:pt x="678362" y="24166"/>
                  <a:pt x="667761" y="28595"/>
                </a:cubicBezTo>
                <a:cubicBezTo>
                  <a:pt x="651132" y="35524"/>
                  <a:pt x="633827" y="40968"/>
                  <a:pt x="616330" y="44764"/>
                </a:cubicBezTo>
                <a:cubicBezTo>
                  <a:pt x="603318" y="31317"/>
                  <a:pt x="587483" y="20370"/>
                  <a:pt x="569266" y="12234"/>
                </a:cubicBezTo>
                <a:cubicBezTo>
                  <a:pt x="550108" y="3671"/>
                  <a:pt x="531583" y="-316"/>
                  <a:pt x="512837" y="37"/>
                </a:cubicBezTo>
                <a:lnTo>
                  <a:pt x="498810" y="37"/>
                </a:lnTo>
                <a:cubicBezTo>
                  <a:pt x="496854" y="-66"/>
                  <a:pt x="495002" y="67"/>
                  <a:pt x="493370" y="170"/>
                </a:cubicBezTo>
                <a:cubicBezTo>
                  <a:pt x="492488" y="229"/>
                  <a:pt x="491620" y="302"/>
                  <a:pt x="490738" y="302"/>
                </a:cubicBezTo>
                <a:cubicBezTo>
                  <a:pt x="482931" y="420"/>
                  <a:pt x="475080" y="1479"/>
                  <a:pt x="467390" y="3480"/>
                </a:cubicBezTo>
                <a:cubicBezTo>
                  <a:pt x="443351" y="9704"/>
                  <a:pt x="421870" y="20929"/>
                  <a:pt x="403550" y="36863"/>
                </a:cubicBezTo>
                <a:cubicBezTo>
                  <a:pt x="387994" y="50384"/>
                  <a:pt x="375526" y="66186"/>
                  <a:pt x="366484" y="83811"/>
                </a:cubicBezTo>
                <a:cubicBezTo>
                  <a:pt x="358045" y="100260"/>
                  <a:pt x="352575" y="118239"/>
                  <a:pt x="350252" y="137219"/>
                </a:cubicBezTo>
                <a:cubicBezTo>
                  <a:pt x="349561" y="142868"/>
                  <a:pt x="349238" y="148959"/>
                  <a:pt x="349252" y="156375"/>
                </a:cubicBezTo>
                <a:cubicBezTo>
                  <a:pt x="349267" y="164334"/>
                  <a:pt x="349855" y="172103"/>
                  <a:pt x="351031" y="179562"/>
                </a:cubicBezTo>
                <a:cubicBezTo>
                  <a:pt x="350811" y="179547"/>
                  <a:pt x="350590" y="179532"/>
                  <a:pt x="350370" y="179518"/>
                </a:cubicBezTo>
                <a:cubicBezTo>
                  <a:pt x="341077" y="178915"/>
                  <a:pt x="331241" y="177782"/>
                  <a:pt x="319405" y="175928"/>
                </a:cubicBezTo>
                <a:cubicBezTo>
                  <a:pt x="301659" y="173162"/>
                  <a:pt x="283619" y="169086"/>
                  <a:pt x="265784" y="163805"/>
                </a:cubicBezTo>
                <a:cubicBezTo>
                  <a:pt x="244994" y="157655"/>
                  <a:pt x="224513" y="149739"/>
                  <a:pt x="204899" y="140279"/>
                </a:cubicBezTo>
                <a:cubicBezTo>
                  <a:pt x="185036" y="130686"/>
                  <a:pt x="165907" y="119519"/>
                  <a:pt x="148014" y="107072"/>
                </a:cubicBezTo>
                <a:cubicBezTo>
                  <a:pt x="130414" y="94831"/>
                  <a:pt x="112947" y="80457"/>
                  <a:pt x="96127" y="64332"/>
                </a:cubicBezTo>
                <a:cubicBezTo>
                  <a:pt x="86967" y="55563"/>
                  <a:pt x="77484" y="45249"/>
                  <a:pt x="66310" y="31920"/>
                </a:cubicBezTo>
                <a:cubicBezTo>
                  <a:pt x="65075" y="30448"/>
                  <a:pt x="61796" y="26520"/>
                  <a:pt x="56621" y="26976"/>
                </a:cubicBezTo>
                <a:cubicBezTo>
                  <a:pt x="51445" y="27418"/>
                  <a:pt x="48887" y="31846"/>
                  <a:pt x="47917" y="33509"/>
                </a:cubicBezTo>
                <a:cubicBezTo>
                  <a:pt x="41741" y="44161"/>
                  <a:pt x="36919" y="56196"/>
                  <a:pt x="33611" y="69290"/>
                </a:cubicBezTo>
                <a:cubicBezTo>
                  <a:pt x="29376" y="85989"/>
                  <a:pt x="27803" y="101275"/>
                  <a:pt x="28788" y="116032"/>
                </a:cubicBezTo>
                <a:lnTo>
                  <a:pt x="28891" y="117548"/>
                </a:lnTo>
                <a:cubicBezTo>
                  <a:pt x="29229" y="122638"/>
                  <a:pt x="29582" y="127920"/>
                  <a:pt x="30405" y="133217"/>
                </a:cubicBezTo>
                <a:cubicBezTo>
                  <a:pt x="33317" y="151828"/>
                  <a:pt x="39330" y="169337"/>
                  <a:pt x="48299" y="185241"/>
                </a:cubicBezTo>
                <a:cubicBezTo>
                  <a:pt x="54739" y="196673"/>
                  <a:pt x="62590" y="207354"/>
                  <a:pt x="71647" y="216962"/>
                </a:cubicBezTo>
                <a:cubicBezTo>
                  <a:pt x="72309" y="217668"/>
                  <a:pt x="72970" y="218359"/>
                  <a:pt x="73661" y="219051"/>
                </a:cubicBezTo>
                <a:cubicBezTo>
                  <a:pt x="72632" y="218786"/>
                  <a:pt x="71588" y="218506"/>
                  <a:pt x="70530" y="218227"/>
                </a:cubicBezTo>
                <a:cubicBezTo>
                  <a:pt x="61370" y="215711"/>
                  <a:pt x="52327" y="212106"/>
                  <a:pt x="42903" y="207237"/>
                </a:cubicBezTo>
                <a:cubicBezTo>
                  <a:pt x="37830" y="204618"/>
                  <a:pt x="34199" y="205589"/>
                  <a:pt x="32067" y="206883"/>
                </a:cubicBezTo>
                <a:cubicBezTo>
                  <a:pt x="29920" y="208178"/>
                  <a:pt x="27347" y="210915"/>
                  <a:pt x="27259" y="216667"/>
                </a:cubicBezTo>
                <a:cubicBezTo>
                  <a:pt x="27171" y="223009"/>
                  <a:pt x="27862" y="229100"/>
                  <a:pt x="28568" y="234793"/>
                </a:cubicBezTo>
                <a:cubicBezTo>
                  <a:pt x="31008" y="254464"/>
                  <a:pt x="37022" y="273179"/>
                  <a:pt x="46432" y="290408"/>
                </a:cubicBezTo>
                <a:cubicBezTo>
                  <a:pt x="53004" y="302443"/>
                  <a:pt x="61370" y="313815"/>
                  <a:pt x="71309" y="324232"/>
                </a:cubicBezTo>
                <a:cubicBezTo>
                  <a:pt x="80145" y="333501"/>
                  <a:pt x="90364" y="341711"/>
                  <a:pt x="101685" y="348626"/>
                </a:cubicBezTo>
                <a:cubicBezTo>
                  <a:pt x="106552" y="351598"/>
                  <a:pt x="111418" y="354261"/>
                  <a:pt x="116314" y="356629"/>
                </a:cubicBezTo>
                <a:cubicBezTo>
                  <a:pt x="112124" y="356629"/>
                  <a:pt x="107743" y="356453"/>
                  <a:pt x="103111" y="356129"/>
                </a:cubicBezTo>
                <a:cubicBezTo>
                  <a:pt x="100465" y="355938"/>
                  <a:pt x="97789" y="355570"/>
                  <a:pt x="94966" y="355188"/>
                </a:cubicBezTo>
                <a:cubicBezTo>
                  <a:pt x="93878" y="355041"/>
                  <a:pt x="92790" y="354893"/>
                  <a:pt x="91702" y="354746"/>
                </a:cubicBezTo>
                <a:cubicBezTo>
                  <a:pt x="86541" y="354084"/>
                  <a:pt x="83645" y="356350"/>
                  <a:pt x="82365" y="357777"/>
                </a:cubicBezTo>
                <a:cubicBezTo>
                  <a:pt x="81086" y="359204"/>
                  <a:pt x="79116" y="362353"/>
                  <a:pt x="80322" y="367473"/>
                </a:cubicBezTo>
                <a:cubicBezTo>
                  <a:pt x="80469" y="368120"/>
                  <a:pt x="80675" y="368767"/>
                  <a:pt x="80895" y="369400"/>
                </a:cubicBezTo>
                <a:lnTo>
                  <a:pt x="80998" y="369694"/>
                </a:lnTo>
                <a:cubicBezTo>
                  <a:pt x="84262" y="379522"/>
                  <a:pt x="88879" y="389262"/>
                  <a:pt x="95113" y="399458"/>
                </a:cubicBezTo>
                <a:cubicBezTo>
                  <a:pt x="103229" y="412729"/>
                  <a:pt x="113786" y="425102"/>
                  <a:pt x="126474" y="436225"/>
                </a:cubicBezTo>
                <a:cubicBezTo>
                  <a:pt x="139119" y="447304"/>
                  <a:pt x="153910" y="456352"/>
                  <a:pt x="170450" y="463105"/>
                </a:cubicBezTo>
                <a:cubicBezTo>
                  <a:pt x="180507" y="467210"/>
                  <a:pt x="190946" y="470168"/>
                  <a:pt x="202032" y="472021"/>
                </a:cubicBezTo>
                <a:cubicBezTo>
                  <a:pt x="193755" y="477524"/>
                  <a:pt x="185183" y="482585"/>
                  <a:pt x="176155" y="487308"/>
                </a:cubicBezTo>
                <a:cubicBezTo>
                  <a:pt x="153924" y="498901"/>
                  <a:pt x="130165" y="507597"/>
                  <a:pt x="105508" y="513158"/>
                </a:cubicBezTo>
                <a:cubicBezTo>
                  <a:pt x="86276" y="517484"/>
                  <a:pt x="66280" y="519794"/>
                  <a:pt x="44358" y="520235"/>
                </a:cubicBezTo>
                <a:cubicBezTo>
                  <a:pt x="33552" y="520456"/>
                  <a:pt x="22495" y="519543"/>
                  <a:pt x="11042" y="518484"/>
                </a:cubicBezTo>
                <a:cubicBezTo>
                  <a:pt x="3661" y="517778"/>
                  <a:pt x="1220" y="522471"/>
                  <a:pt x="514" y="524516"/>
                </a:cubicBezTo>
                <a:cubicBezTo>
                  <a:pt x="-265" y="526767"/>
                  <a:pt x="-838" y="531137"/>
                  <a:pt x="4117" y="535110"/>
                </a:cubicBezTo>
                <a:lnTo>
                  <a:pt x="4308" y="535271"/>
                </a:lnTo>
                <a:cubicBezTo>
                  <a:pt x="4999" y="535845"/>
                  <a:pt x="5631" y="536213"/>
                  <a:pt x="6057" y="536448"/>
                </a:cubicBezTo>
                <a:cubicBezTo>
                  <a:pt x="21495" y="546085"/>
                  <a:pt x="37066" y="554560"/>
                  <a:pt x="52357" y="561666"/>
                </a:cubicBezTo>
                <a:cubicBezTo>
                  <a:pt x="67839" y="568846"/>
                  <a:pt x="82204" y="574657"/>
                  <a:pt x="96260" y="579395"/>
                </a:cubicBezTo>
                <a:cubicBezTo>
                  <a:pt x="114447" y="585530"/>
                  <a:pt x="132973" y="590429"/>
                  <a:pt x="151322" y="593946"/>
                </a:cubicBezTo>
                <a:cubicBezTo>
                  <a:pt x="173450" y="598183"/>
                  <a:pt x="190564" y="600125"/>
                  <a:pt x="206781" y="600228"/>
                </a:cubicBezTo>
                <a:cubicBezTo>
                  <a:pt x="207913" y="600228"/>
                  <a:pt x="209045" y="600213"/>
                  <a:pt x="210178" y="600213"/>
                </a:cubicBezTo>
                <a:cubicBezTo>
                  <a:pt x="213251" y="600169"/>
                  <a:pt x="216162" y="600140"/>
                  <a:pt x="218808" y="600581"/>
                </a:cubicBezTo>
                <a:cubicBezTo>
                  <a:pt x="219220" y="600655"/>
                  <a:pt x="219632" y="600684"/>
                  <a:pt x="220043" y="600684"/>
                </a:cubicBezTo>
                <a:lnTo>
                  <a:pt x="248346" y="600684"/>
                </a:lnTo>
                <a:cubicBezTo>
                  <a:pt x="248655" y="600684"/>
                  <a:pt x="248949" y="600669"/>
                  <a:pt x="249258" y="600625"/>
                </a:cubicBezTo>
                <a:cubicBezTo>
                  <a:pt x="252110" y="600272"/>
                  <a:pt x="255110" y="600272"/>
                  <a:pt x="258271" y="600272"/>
                </a:cubicBezTo>
                <a:cubicBezTo>
                  <a:pt x="260256" y="600272"/>
                  <a:pt x="262285" y="600272"/>
                  <a:pt x="264372" y="600184"/>
                </a:cubicBezTo>
                <a:lnTo>
                  <a:pt x="265946" y="600125"/>
                </a:lnTo>
                <a:cubicBezTo>
                  <a:pt x="275841" y="599713"/>
                  <a:pt x="286089" y="599301"/>
                  <a:pt x="296263" y="597845"/>
                </a:cubicBezTo>
                <a:cubicBezTo>
                  <a:pt x="317318" y="594843"/>
                  <a:pt x="336181" y="591033"/>
                  <a:pt x="353898" y="586163"/>
                </a:cubicBezTo>
                <a:cubicBezTo>
                  <a:pt x="376997" y="579821"/>
                  <a:pt x="399595" y="571450"/>
                  <a:pt x="421046" y="561269"/>
                </a:cubicBezTo>
                <a:cubicBezTo>
                  <a:pt x="441322" y="551647"/>
                  <a:pt x="461229" y="540009"/>
                  <a:pt x="480211" y="526679"/>
                </a:cubicBezTo>
                <a:cubicBezTo>
                  <a:pt x="498045" y="514159"/>
                  <a:pt x="515145" y="499858"/>
                  <a:pt x="532494" y="482953"/>
                </a:cubicBezTo>
                <a:cubicBezTo>
                  <a:pt x="538875" y="476729"/>
                  <a:pt x="545359" y="469785"/>
                  <a:pt x="553505" y="460457"/>
                </a:cubicBezTo>
                <a:cubicBezTo>
                  <a:pt x="565032" y="447245"/>
                  <a:pt x="575706" y="433459"/>
                  <a:pt x="585248" y="419482"/>
                </a:cubicBezTo>
                <a:cubicBezTo>
                  <a:pt x="600583" y="397016"/>
                  <a:pt x="614257" y="372210"/>
                  <a:pt x="625858" y="345771"/>
                </a:cubicBezTo>
                <a:cubicBezTo>
                  <a:pt x="633400" y="328587"/>
                  <a:pt x="640017" y="310299"/>
                  <a:pt x="645501" y="291437"/>
                </a:cubicBezTo>
                <a:cubicBezTo>
                  <a:pt x="651838" y="269663"/>
                  <a:pt x="656484" y="247211"/>
                  <a:pt x="659321" y="224671"/>
                </a:cubicBezTo>
                <a:cubicBezTo>
                  <a:pt x="661542" y="207104"/>
                  <a:pt x="662571" y="192700"/>
                  <a:pt x="662571" y="179312"/>
                </a:cubicBezTo>
                <a:cubicBezTo>
                  <a:pt x="662571" y="177340"/>
                  <a:pt x="662585" y="175354"/>
                  <a:pt x="662585" y="173383"/>
                </a:cubicBezTo>
                <a:cubicBezTo>
                  <a:pt x="662615" y="168277"/>
                  <a:pt x="662630" y="163010"/>
                  <a:pt x="662512" y="157772"/>
                </a:cubicBezTo>
                <a:cubicBezTo>
                  <a:pt x="662512" y="157713"/>
                  <a:pt x="662512" y="157669"/>
                  <a:pt x="662512" y="157625"/>
                </a:cubicBezTo>
                <a:cubicBezTo>
                  <a:pt x="662571" y="157566"/>
                  <a:pt x="662659" y="157508"/>
                  <a:pt x="662762" y="157434"/>
                </a:cubicBezTo>
                <a:cubicBezTo>
                  <a:pt x="671613" y="151049"/>
                  <a:pt x="680302" y="143795"/>
                  <a:pt x="688624" y="135865"/>
                </a:cubicBezTo>
                <a:cubicBezTo>
                  <a:pt x="701872" y="123212"/>
                  <a:pt x="712002" y="112192"/>
                  <a:pt x="720471" y="101158"/>
                </a:cubicBezTo>
                <a:cubicBezTo>
                  <a:pt x="721147" y="100290"/>
                  <a:pt x="721823" y="99422"/>
                  <a:pt x="722485" y="98539"/>
                </a:cubicBezTo>
                <a:cubicBezTo>
                  <a:pt x="725602" y="94522"/>
                  <a:pt x="728822" y="90373"/>
                  <a:pt x="731674" y="85842"/>
                </a:cubicBezTo>
                <a:cubicBezTo>
                  <a:pt x="734997" y="80560"/>
                  <a:pt x="735159" y="76043"/>
                  <a:pt x="732145" y="72394"/>
                </a:cubicBezTo>
                <a:close/>
                <a:moveTo>
                  <a:pt x="708811" y="92168"/>
                </a:moveTo>
                <a:cubicBezTo>
                  <a:pt x="700813" y="102585"/>
                  <a:pt x="691168" y="113090"/>
                  <a:pt x="678479" y="125198"/>
                </a:cubicBezTo>
                <a:cubicBezTo>
                  <a:pt x="670657" y="132672"/>
                  <a:pt x="662468" y="139499"/>
                  <a:pt x="654161" y="145487"/>
                </a:cubicBezTo>
                <a:cubicBezTo>
                  <a:pt x="649823" y="148621"/>
                  <a:pt x="647691" y="152858"/>
                  <a:pt x="647809" y="158111"/>
                </a:cubicBezTo>
                <a:cubicBezTo>
                  <a:pt x="647927" y="163142"/>
                  <a:pt x="647897" y="168307"/>
                  <a:pt x="647883" y="173309"/>
                </a:cubicBezTo>
                <a:cubicBezTo>
                  <a:pt x="647868" y="175310"/>
                  <a:pt x="647868" y="177296"/>
                  <a:pt x="647868" y="179297"/>
                </a:cubicBezTo>
                <a:cubicBezTo>
                  <a:pt x="647868" y="192053"/>
                  <a:pt x="646868" y="205883"/>
                  <a:pt x="644736" y="222817"/>
                </a:cubicBezTo>
                <a:cubicBezTo>
                  <a:pt x="641987" y="244577"/>
                  <a:pt x="637502" y="266279"/>
                  <a:pt x="631386" y="287303"/>
                </a:cubicBezTo>
                <a:cubicBezTo>
                  <a:pt x="626078" y="305562"/>
                  <a:pt x="619697" y="323232"/>
                  <a:pt x="612404" y="339828"/>
                </a:cubicBezTo>
                <a:cubicBezTo>
                  <a:pt x="601157" y="365428"/>
                  <a:pt x="587939" y="389439"/>
                  <a:pt x="573104" y="411155"/>
                </a:cubicBezTo>
                <a:cubicBezTo>
                  <a:pt x="563885" y="424646"/>
                  <a:pt x="553564" y="437976"/>
                  <a:pt x="542419" y="450747"/>
                </a:cubicBezTo>
                <a:cubicBezTo>
                  <a:pt x="534553" y="459766"/>
                  <a:pt x="528319" y="466445"/>
                  <a:pt x="522232" y="472389"/>
                </a:cubicBezTo>
                <a:cubicBezTo>
                  <a:pt x="505456" y="488750"/>
                  <a:pt x="488944" y="502550"/>
                  <a:pt x="471771" y="514615"/>
                </a:cubicBezTo>
                <a:cubicBezTo>
                  <a:pt x="453466" y="527474"/>
                  <a:pt x="434279" y="538685"/>
                  <a:pt x="414754" y="547954"/>
                </a:cubicBezTo>
                <a:cubicBezTo>
                  <a:pt x="394067" y="557767"/>
                  <a:pt x="372292" y="565844"/>
                  <a:pt x="350017" y="571950"/>
                </a:cubicBezTo>
                <a:cubicBezTo>
                  <a:pt x="332903" y="576644"/>
                  <a:pt x="314642" y="580351"/>
                  <a:pt x="294205" y="583250"/>
                </a:cubicBezTo>
                <a:cubicBezTo>
                  <a:pt x="284751" y="584588"/>
                  <a:pt x="275326" y="584986"/>
                  <a:pt x="265343" y="585398"/>
                </a:cubicBezTo>
                <a:lnTo>
                  <a:pt x="263755" y="585456"/>
                </a:lnTo>
                <a:cubicBezTo>
                  <a:pt x="261976" y="585530"/>
                  <a:pt x="260182" y="585530"/>
                  <a:pt x="258271" y="585530"/>
                </a:cubicBezTo>
                <a:cubicBezTo>
                  <a:pt x="254948" y="585530"/>
                  <a:pt x="251493" y="585530"/>
                  <a:pt x="247905" y="585942"/>
                </a:cubicBezTo>
                <a:lnTo>
                  <a:pt x="220631" y="585942"/>
                </a:lnTo>
                <a:cubicBezTo>
                  <a:pt x="216912" y="585383"/>
                  <a:pt x="213398" y="585427"/>
                  <a:pt x="210001" y="585471"/>
                </a:cubicBezTo>
                <a:cubicBezTo>
                  <a:pt x="208957" y="585486"/>
                  <a:pt x="207913" y="585501"/>
                  <a:pt x="206884" y="585486"/>
                </a:cubicBezTo>
                <a:cubicBezTo>
                  <a:pt x="191593" y="585383"/>
                  <a:pt x="175302" y="583529"/>
                  <a:pt x="154086" y="579468"/>
                </a:cubicBezTo>
                <a:cubicBezTo>
                  <a:pt x="136384" y="576084"/>
                  <a:pt x="118520" y="571362"/>
                  <a:pt x="100950" y="565432"/>
                </a:cubicBezTo>
                <a:cubicBezTo>
                  <a:pt x="87409" y="560857"/>
                  <a:pt x="73529" y="555251"/>
                  <a:pt x="58532" y="548292"/>
                </a:cubicBezTo>
                <a:cubicBezTo>
                  <a:pt x="49799" y="544246"/>
                  <a:pt x="40962" y="539715"/>
                  <a:pt x="32111" y="534771"/>
                </a:cubicBezTo>
                <a:cubicBezTo>
                  <a:pt x="36287" y="534948"/>
                  <a:pt x="40462" y="535021"/>
                  <a:pt x="44653" y="534933"/>
                </a:cubicBezTo>
                <a:cubicBezTo>
                  <a:pt x="67574" y="534477"/>
                  <a:pt x="88526" y="532049"/>
                  <a:pt x="108728" y="527503"/>
                </a:cubicBezTo>
                <a:cubicBezTo>
                  <a:pt x="134619" y="521677"/>
                  <a:pt x="159600" y="512540"/>
                  <a:pt x="182948" y="500343"/>
                </a:cubicBezTo>
                <a:cubicBezTo>
                  <a:pt x="198504" y="492222"/>
                  <a:pt x="212736" y="483144"/>
                  <a:pt x="226468" y="472610"/>
                </a:cubicBezTo>
                <a:cubicBezTo>
                  <a:pt x="228909" y="470727"/>
                  <a:pt x="229924" y="467534"/>
                  <a:pt x="229012" y="464591"/>
                </a:cubicBezTo>
                <a:cubicBezTo>
                  <a:pt x="228100" y="461649"/>
                  <a:pt x="225439" y="459589"/>
                  <a:pt x="222366" y="459427"/>
                </a:cubicBezTo>
                <a:cubicBezTo>
                  <a:pt x="205384" y="458559"/>
                  <a:pt x="190226" y="455308"/>
                  <a:pt x="175993" y="449496"/>
                </a:cubicBezTo>
                <a:cubicBezTo>
                  <a:pt x="160967" y="443361"/>
                  <a:pt x="147558" y="435166"/>
                  <a:pt x="136149" y="425176"/>
                </a:cubicBezTo>
                <a:cubicBezTo>
                  <a:pt x="124416" y="414892"/>
                  <a:pt x="115079" y="403975"/>
                  <a:pt x="107625" y="391793"/>
                </a:cubicBezTo>
                <a:cubicBezTo>
                  <a:pt x="103097" y="384407"/>
                  <a:pt x="99538" y="377330"/>
                  <a:pt x="96804" y="370298"/>
                </a:cubicBezTo>
                <a:cubicBezTo>
                  <a:pt x="98509" y="370518"/>
                  <a:pt x="100259" y="370695"/>
                  <a:pt x="102038" y="370827"/>
                </a:cubicBezTo>
                <a:cubicBezTo>
                  <a:pt x="113933" y="371666"/>
                  <a:pt x="124430" y="371519"/>
                  <a:pt x="134120" y="370356"/>
                </a:cubicBezTo>
                <a:cubicBezTo>
                  <a:pt x="138692" y="369812"/>
                  <a:pt x="143177" y="368944"/>
                  <a:pt x="147514" y="368120"/>
                </a:cubicBezTo>
                <a:lnTo>
                  <a:pt x="150028" y="367635"/>
                </a:lnTo>
                <a:cubicBezTo>
                  <a:pt x="153439" y="366987"/>
                  <a:pt x="155939" y="364045"/>
                  <a:pt x="156012" y="360573"/>
                </a:cubicBezTo>
                <a:cubicBezTo>
                  <a:pt x="156086" y="357100"/>
                  <a:pt x="153733" y="354040"/>
                  <a:pt x="150352" y="353246"/>
                </a:cubicBezTo>
                <a:cubicBezTo>
                  <a:pt x="136207" y="349920"/>
                  <a:pt x="122784" y="344300"/>
                  <a:pt x="109331" y="336076"/>
                </a:cubicBezTo>
                <a:cubicBezTo>
                  <a:pt x="99112" y="329838"/>
                  <a:pt x="89893" y="322437"/>
                  <a:pt x="81939" y="314080"/>
                </a:cubicBezTo>
                <a:cubicBezTo>
                  <a:pt x="72882" y="304591"/>
                  <a:pt x="65281" y="294248"/>
                  <a:pt x="59326" y="283345"/>
                </a:cubicBezTo>
                <a:cubicBezTo>
                  <a:pt x="50798" y="267750"/>
                  <a:pt x="45358" y="250801"/>
                  <a:pt x="43138" y="232969"/>
                </a:cubicBezTo>
                <a:cubicBezTo>
                  <a:pt x="42741" y="229821"/>
                  <a:pt x="42359" y="226554"/>
                  <a:pt x="42138" y="223273"/>
                </a:cubicBezTo>
                <a:cubicBezTo>
                  <a:pt x="50372" y="227158"/>
                  <a:pt x="58429" y="230159"/>
                  <a:pt x="66619" y="232410"/>
                </a:cubicBezTo>
                <a:cubicBezTo>
                  <a:pt x="77513" y="235411"/>
                  <a:pt x="87658" y="237118"/>
                  <a:pt x="97612" y="237648"/>
                </a:cubicBezTo>
                <a:cubicBezTo>
                  <a:pt x="100818" y="237839"/>
                  <a:pt x="103802" y="235867"/>
                  <a:pt x="104905" y="232822"/>
                </a:cubicBezTo>
                <a:cubicBezTo>
                  <a:pt x="106008" y="229791"/>
                  <a:pt x="105008" y="226378"/>
                  <a:pt x="102435" y="224436"/>
                </a:cubicBezTo>
                <a:cubicBezTo>
                  <a:pt x="93819" y="217918"/>
                  <a:pt x="87629" y="212489"/>
                  <a:pt x="82321" y="206869"/>
                </a:cubicBezTo>
                <a:cubicBezTo>
                  <a:pt x="74088" y="198129"/>
                  <a:pt x="66942" y="188419"/>
                  <a:pt x="61076" y="178017"/>
                </a:cubicBezTo>
                <a:cubicBezTo>
                  <a:pt x="52974" y="163643"/>
                  <a:pt x="47534" y="147812"/>
                  <a:pt x="44902" y="130936"/>
                </a:cubicBezTo>
                <a:cubicBezTo>
                  <a:pt x="44182" y="126287"/>
                  <a:pt x="43859" y="121564"/>
                  <a:pt x="43535" y="116562"/>
                </a:cubicBezTo>
                <a:lnTo>
                  <a:pt x="43432" y="115032"/>
                </a:lnTo>
                <a:cubicBezTo>
                  <a:pt x="42550" y="101849"/>
                  <a:pt x="43991" y="88063"/>
                  <a:pt x="47828" y="72895"/>
                </a:cubicBezTo>
                <a:cubicBezTo>
                  <a:pt x="50372" y="62875"/>
                  <a:pt x="53857" y="53577"/>
                  <a:pt x="58238" y="45176"/>
                </a:cubicBezTo>
                <a:cubicBezTo>
                  <a:pt x="68398" y="57123"/>
                  <a:pt x="77278" y="66656"/>
                  <a:pt x="85953" y="74969"/>
                </a:cubicBezTo>
                <a:cubicBezTo>
                  <a:pt x="103332" y="91609"/>
                  <a:pt x="121387" y="106484"/>
                  <a:pt x="139618" y="119166"/>
                </a:cubicBezTo>
                <a:cubicBezTo>
                  <a:pt x="158129" y="132040"/>
                  <a:pt x="177949" y="143604"/>
                  <a:pt x="198504" y="153535"/>
                </a:cubicBezTo>
                <a:cubicBezTo>
                  <a:pt x="218823" y="163348"/>
                  <a:pt x="240054" y="171558"/>
                  <a:pt x="261608" y="177929"/>
                </a:cubicBezTo>
                <a:cubicBezTo>
                  <a:pt x="280075" y="183387"/>
                  <a:pt x="298748" y="187610"/>
                  <a:pt x="317141" y="190479"/>
                </a:cubicBezTo>
                <a:cubicBezTo>
                  <a:pt x="329418" y="192391"/>
                  <a:pt x="339681" y="193583"/>
                  <a:pt x="349429" y="194201"/>
                </a:cubicBezTo>
                <a:cubicBezTo>
                  <a:pt x="350179" y="194245"/>
                  <a:pt x="350928" y="194333"/>
                  <a:pt x="351678" y="194407"/>
                </a:cubicBezTo>
                <a:cubicBezTo>
                  <a:pt x="353340" y="194584"/>
                  <a:pt x="355222" y="194790"/>
                  <a:pt x="357280" y="194731"/>
                </a:cubicBezTo>
                <a:cubicBezTo>
                  <a:pt x="360647" y="194642"/>
                  <a:pt x="363235" y="193465"/>
                  <a:pt x="364999" y="191229"/>
                </a:cubicBezTo>
                <a:cubicBezTo>
                  <a:pt x="366190" y="189714"/>
                  <a:pt x="367454" y="187095"/>
                  <a:pt x="366646" y="183196"/>
                </a:cubicBezTo>
                <a:cubicBezTo>
                  <a:pt x="364881" y="174721"/>
                  <a:pt x="363985" y="165688"/>
                  <a:pt x="363970" y="156345"/>
                </a:cubicBezTo>
                <a:cubicBezTo>
                  <a:pt x="363955" y="149563"/>
                  <a:pt x="364249" y="144045"/>
                  <a:pt x="364867" y="139014"/>
                </a:cubicBezTo>
                <a:cubicBezTo>
                  <a:pt x="366984" y="121756"/>
                  <a:pt x="371939" y="105439"/>
                  <a:pt x="379584" y="90535"/>
                </a:cubicBezTo>
                <a:cubicBezTo>
                  <a:pt x="387774" y="74587"/>
                  <a:pt x="399080" y="60256"/>
                  <a:pt x="413210" y="47971"/>
                </a:cubicBezTo>
                <a:cubicBezTo>
                  <a:pt x="429795" y="33538"/>
                  <a:pt x="449261" y="23372"/>
                  <a:pt x="471080" y="17722"/>
                </a:cubicBezTo>
                <a:cubicBezTo>
                  <a:pt x="477638" y="16030"/>
                  <a:pt x="484328" y="15118"/>
                  <a:pt x="490959" y="15015"/>
                </a:cubicBezTo>
                <a:cubicBezTo>
                  <a:pt x="492105" y="15000"/>
                  <a:pt x="493252" y="14927"/>
                  <a:pt x="494384" y="14838"/>
                </a:cubicBezTo>
                <a:cubicBezTo>
                  <a:pt x="495752" y="14750"/>
                  <a:pt x="497046" y="14647"/>
                  <a:pt x="498134" y="14721"/>
                </a:cubicBezTo>
                <a:cubicBezTo>
                  <a:pt x="498281" y="14735"/>
                  <a:pt x="498442" y="14735"/>
                  <a:pt x="498589" y="14735"/>
                </a:cubicBezTo>
                <a:lnTo>
                  <a:pt x="512954" y="14735"/>
                </a:lnTo>
                <a:cubicBezTo>
                  <a:pt x="529686" y="14426"/>
                  <a:pt x="546109" y="17987"/>
                  <a:pt x="563238" y="25652"/>
                </a:cubicBezTo>
                <a:cubicBezTo>
                  <a:pt x="579764" y="33038"/>
                  <a:pt x="594085" y="42940"/>
                  <a:pt x="605803" y="55063"/>
                </a:cubicBezTo>
                <a:cubicBezTo>
                  <a:pt x="609523" y="58918"/>
                  <a:pt x="614051" y="60286"/>
                  <a:pt x="619285" y="59153"/>
                </a:cubicBezTo>
                <a:cubicBezTo>
                  <a:pt x="637693" y="55166"/>
                  <a:pt x="655896" y="49443"/>
                  <a:pt x="673377" y="42160"/>
                </a:cubicBezTo>
                <a:cubicBezTo>
                  <a:pt x="680861" y="39041"/>
                  <a:pt x="688345" y="35524"/>
                  <a:pt x="696005" y="31537"/>
                </a:cubicBezTo>
                <a:cubicBezTo>
                  <a:pt x="694255" y="35348"/>
                  <a:pt x="692359" y="38923"/>
                  <a:pt x="690580" y="42160"/>
                </a:cubicBezTo>
                <a:cubicBezTo>
                  <a:pt x="686095" y="50325"/>
                  <a:pt x="680670" y="58138"/>
                  <a:pt x="674451" y="65362"/>
                </a:cubicBezTo>
                <a:cubicBezTo>
                  <a:pt x="671084" y="69275"/>
                  <a:pt x="667878" y="72630"/>
                  <a:pt x="664629" y="75602"/>
                </a:cubicBezTo>
                <a:cubicBezTo>
                  <a:pt x="661409" y="78559"/>
                  <a:pt x="657881" y="81193"/>
                  <a:pt x="654146" y="83988"/>
                </a:cubicBezTo>
                <a:lnTo>
                  <a:pt x="653293" y="84621"/>
                </a:lnTo>
                <a:cubicBezTo>
                  <a:pt x="650117" y="86989"/>
                  <a:pt x="646368" y="89770"/>
                  <a:pt x="642619" y="92389"/>
                </a:cubicBezTo>
                <a:cubicBezTo>
                  <a:pt x="639767" y="94390"/>
                  <a:pt x="638693" y="98112"/>
                  <a:pt x="640061" y="101320"/>
                </a:cubicBezTo>
                <a:cubicBezTo>
                  <a:pt x="641428" y="104527"/>
                  <a:pt x="644854" y="106322"/>
                  <a:pt x="648265" y="105645"/>
                </a:cubicBezTo>
                <a:cubicBezTo>
                  <a:pt x="651514" y="104983"/>
                  <a:pt x="654881" y="104395"/>
                  <a:pt x="658130" y="103821"/>
                </a:cubicBezTo>
                <a:cubicBezTo>
                  <a:pt x="662468" y="103056"/>
                  <a:pt x="666952" y="102261"/>
                  <a:pt x="671407" y="101290"/>
                </a:cubicBezTo>
                <a:cubicBezTo>
                  <a:pt x="684772" y="98377"/>
                  <a:pt x="697814" y="94625"/>
                  <a:pt x="710340" y="90094"/>
                </a:cubicBezTo>
                <a:cubicBezTo>
                  <a:pt x="709870" y="90800"/>
                  <a:pt x="709341" y="91492"/>
                  <a:pt x="708811" y="92168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0" name="Google Shape;2010;p39"/>
          <p:cNvSpPr/>
          <p:nvPr/>
        </p:nvSpPr>
        <p:spPr>
          <a:xfrm>
            <a:off x="14677774" y="7917656"/>
            <a:ext cx="841197" cy="582872"/>
          </a:xfrm>
          <a:custGeom>
            <a:avLst/>
            <a:gdLst/>
            <a:ahLst/>
            <a:cxnLst/>
            <a:rect l="l" t="t" r="r" b="b"/>
            <a:pathLst>
              <a:path w="841197" h="582872" extrusionOk="0">
                <a:moveTo>
                  <a:pt x="841198" y="142485"/>
                </a:moveTo>
                <a:lnTo>
                  <a:pt x="841198" y="440388"/>
                </a:lnTo>
                <a:cubicBezTo>
                  <a:pt x="841198" y="519147"/>
                  <a:pt x="777527" y="582873"/>
                  <a:pt x="698836" y="582873"/>
                </a:cubicBezTo>
                <a:lnTo>
                  <a:pt x="142362" y="582873"/>
                </a:lnTo>
                <a:cubicBezTo>
                  <a:pt x="63671" y="582873"/>
                  <a:pt x="0" y="519147"/>
                  <a:pt x="0" y="440388"/>
                </a:cubicBezTo>
                <a:lnTo>
                  <a:pt x="0" y="142485"/>
                </a:lnTo>
                <a:cubicBezTo>
                  <a:pt x="0" y="63726"/>
                  <a:pt x="63671" y="0"/>
                  <a:pt x="142362" y="0"/>
                </a:cubicBezTo>
                <a:lnTo>
                  <a:pt x="698836" y="0"/>
                </a:lnTo>
                <a:cubicBezTo>
                  <a:pt x="777527" y="0"/>
                  <a:pt x="841198" y="63726"/>
                  <a:pt x="841198" y="1424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1" name="Google Shape;2011;p39"/>
          <p:cNvSpPr/>
          <p:nvPr/>
        </p:nvSpPr>
        <p:spPr>
          <a:xfrm>
            <a:off x="14669182" y="7909057"/>
            <a:ext cx="858383" cy="600072"/>
          </a:xfrm>
          <a:custGeom>
            <a:avLst/>
            <a:gdLst/>
            <a:ahLst/>
            <a:cxnLst/>
            <a:rect l="l" t="t" r="r" b="b"/>
            <a:pathLst>
              <a:path w="858383" h="600072" extrusionOk="0">
                <a:moveTo>
                  <a:pt x="707428" y="0"/>
                </a:moveTo>
                <a:lnTo>
                  <a:pt x="150955" y="0"/>
                </a:lnTo>
                <a:cubicBezTo>
                  <a:pt x="67710" y="0"/>
                  <a:pt x="0" y="67768"/>
                  <a:pt x="0" y="151085"/>
                </a:cubicBezTo>
                <a:lnTo>
                  <a:pt x="0" y="448988"/>
                </a:lnTo>
                <a:cubicBezTo>
                  <a:pt x="0" y="532288"/>
                  <a:pt x="67710" y="600073"/>
                  <a:pt x="150955" y="600073"/>
                </a:cubicBezTo>
                <a:lnTo>
                  <a:pt x="707428" y="600073"/>
                </a:lnTo>
                <a:cubicBezTo>
                  <a:pt x="790656" y="600073"/>
                  <a:pt x="858383" y="532305"/>
                  <a:pt x="858383" y="448988"/>
                </a:cubicBezTo>
                <a:lnTo>
                  <a:pt x="858383" y="151085"/>
                </a:lnTo>
                <a:cubicBezTo>
                  <a:pt x="858383" y="67768"/>
                  <a:pt x="790656" y="0"/>
                  <a:pt x="707428" y="0"/>
                </a:cubicBezTo>
                <a:close/>
                <a:moveTo>
                  <a:pt x="841198" y="448988"/>
                </a:moveTo>
                <a:cubicBezTo>
                  <a:pt x="841198" y="522810"/>
                  <a:pt x="781187" y="582873"/>
                  <a:pt x="707428" y="582873"/>
                </a:cubicBezTo>
                <a:lnTo>
                  <a:pt x="150955" y="582873"/>
                </a:lnTo>
                <a:cubicBezTo>
                  <a:pt x="77196" y="582873"/>
                  <a:pt x="17185" y="522810"/>
                  <a:pt x="17185" y="448988"/>
                </a:cubicBezTo>
                <a:lnTo>
                  <a:pt x="17185" y="151085"/>
                </a:lnTo>
                <a:cubicBezTo>
                  <a:pt x="17185" y="77262"/>
                  <a:pt x="77196" y="17200"/>
                  <a:pt x="150955" y="17200"/>
                </a:cubicBezTo>
                <a:lnTo>
                  <a:pt x="707428" y="17200"/>
                </a:lnTo>
                <a:cubicBezTo>
                  <a:pt x="781187" y="17200"/>
                  <a:pt x="841198" y="77262"/>
                  <a:pt x="841198" y="151085"/>
                </a:cubicBezTo>
                <a:lnTo>
                  <a:pt x="841198" y="448988"/>
                </a:lnTo>
                <a:close/>
                <a:moveTo>
                  <a:pt x="597856" y="286689"/>
                </a:moveTo>
                <a:lnTo>
                  <a:pt x="345525" y="157173"/>
                </a:lnTo>
                <a:cubicBezTo>
                  <a:pt x="343429" y="156090"/>
                  <a:pt x="341074" y="155505"/>
                  <a:pt x="338720" y="155488"/>
                </a:cubicBezTo>
                <a:cubicBezTo>
                  <a:pt x="338686" y="155488"/>
                  <a:pt x="338634" y="155488"/>
                  <a:pt x="338600" y="155488"/>
                </a:cubicBezTo>
                <a:cubicBezTo>
                  <a:pt x="330351" y="155488"/>
                  <a:pt x="323597" y="162179"/>
                  <a:pt x="323546" y="170521"/>
                </a:cubicBezTo>
                <a:lnTo>
                  <a:pt x="323546" y="429638"/>
                </a:lnTo>
                <a:cubicBezTo>
                  <a:pt x="323563" y="431995"/>
                  <a:pt x="324147" y="434351"/>
                  <a:pt x="325230" y="436449"/>
                </a:cubicBezTo>
                <a:cubicBezTo>
                  <a:pt x="327086" y="440027"/>
                  <a:pt x="330213" y="442658"/>
                  <a:pt x="334046" y="443880"/>
                </a:cubicBezTo>
                <a:cubicBezTo>
                  <a:pt x="335558" y="444361"/>
                  <a:pt x="337088" y="444602"/>
                  <a:pt x="338634" y="444602"/>
                </a:cubicBezTo>
                <a:cubicBezTo>
                  <a:pt x="341006" y="444602"/>
                  <a:pt x="343360" y="444034"/>
                  <a:pt x="345508" y="442916"/>
                </a:cubicBezTo>
                <a:lnTo>
                  <a:pt x="596567" y="314054"/>
                </a:lnTo>
                <a:cubicBezTo>
                  <a:pt x="597014" y="313917"/>
                  <a:pt x="597443" y="313727"/>
                  <a:pt x="597856" y="313521"/>
                </a:cubicBezTo>
                <a:cubicBezTo>
                  <a:pt x="600674" y="312076"/>
                  <a:pt x="602942" y="309806"/>
                  <a:pt x="604386" y="306985"/>
                </a:cubicBezTo>
                <a:cubicBezTo>
                  <a:pt x="608184" y="299572"/>
                  <a:pt x="605245" y="290473"/>
                  <a:pt x="597856" y="286689"/>
                </a:cubicBezTo>
                <a:close/>
                <a:moveTo>
                  <a:pt x="340714" y="426026"/>
                </a:moveTo>
                <a:lnTo>
                  <a:pt x="340714" y="174029"/>
                </a:lnTo>
                <a:lnTo>
                  <a:pt x="586204" y="300019"/>
                </a:lnTo>
                <a:lnTo>
                  <a:pt x="340714" y="426026"/>
                </a:ln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2" name="Google Shape;2012;p39"/>
          <p:cNvSpPr/>
          <p:nvPr/>
        </p:nvSpPr>
        <p:spPr>
          <a:xfrm>
            <a:off x="16088959" y="7810107"/>
            <a:ext cx="695758" cy="798032"/>
          </a:xfrm>
          <a:custGeom>
            <a:avLst/>
            <a:gdLst/>
            <a:ahLst/>
            <a:cxnLst/>
            <a:rect l="l" t="t" r="r" b="b"/>
            <a:pathLst>
              <a:path w="695758" h="798032" extrusionOk="0">
                <a:moveTo>
                  <a:pt x="695709" y="320009"/>
                </a:moveTo>
                <a:cubicBezTo>
                  <a:pt x="695726" y="325379"/>
                  <a:pt x="694190" y="328382"/>
                  <a:pt x="688080" y="328137"/>
                </a:cubicBezTo>
                <a:cubicBezTo>
                  <a:pt x="624366" y="325526"/>
                  <a:pt x="565455" y="308110"/>
                  <a:pt x="512605" y="271761"/>
                </a:cubicBezTo>
                <a:cubicBezTo>
                  <a:pt x="512589" y="271745"/>
                  <a:pt x="512573" y="271745"/>
                  <a:pt x="512556" y="271728"/>
                </a:cubicBezTo>
                <a:cubicBezTo>
                  <a:pt x="509060" y="269394"/>
                  <a:pt x="504372" y="272120"/>
                  <a:pt x="504404" y="276315"/>
                </a:cubicBezTo>
                <a:lnTo>
                  <a:pt x="504404" y="276396"/>
                </a:lnTo>
                <a:cubicBezTo>
                  <a:pt x="504470" y="292702"/>
                  <a:pt x="505074" y="309024"/>
                  <a:pt x="505090" y="325330"/>
                </a:cubicBezTo>
                <a:cubicBezTo>
                  <a:pt x="505188" y="391483"/>
                  <a:pt x="505107" y="457619"/>
                  <a:pt x="505139" y="523773"/>
                </a:cubicBezTo>
                <a:cubicBezTo>
                  <a:pt x="505156" y="555421"/>
                  <a:pt x="504372" y="587069"/>
                  <a:pt x="494537" y="617477"/>
                </a:cubicBezTo>
                <a:cubicBezTo>
                  <a:pt x="464885" y="709223"/>
                  <a:pt x="403181" y="767052"/>
                  <a:pt x="309358" y="789968"/>
                </a:cubicBezTo>
                <a:cubicBezTo>
                  <a:pt x="265493" y="800675"/>
                  <a:pt x="221449" y="801932"/>
                  <a:pt x="178418" y="786312"/>
                </a:cubicBezTo>
                <a:cubicBezTo>
                  <a:pt x="114573" y="763151"/>
                  <a:pt x="62671" y="725120"/>
                  <a:pt x="29801" y="663995"/>
                </a:cubicBezTo>
                <a:cubicBezTo>
                  <a:pt x="-36298" y="541106"/>
                  <a:pt x="11373" y="385901"/>
                  <a:pt x="135092" y="321315"/>
                </a:cubicBezTo>
                <a:cubicBezTo>
                  <a:pt x="180394" y="297664"/>
                  <a:pt x="228311" y="288703"/>
                  <a:pt x="279069" y="294024"/>
                </a:cubicBezTo>
                <a:cubicBezTo>
                  <a:pt x="284820" y="294628"/>
                  <a:pt x="287123" y="296946"/>
                  <a:pt x="287107" y="302887"/>
                </a:cubicBezTo>
                <a:cubicBezTo>
                  <a:pt x="286944" y="344443"/>
                  <a:pt x="287025" y="386015"/>
                  <a:pt x="286993" y="427571"/>
                </a:cubicBezTo>
                <a:cubicBezTo>
                  <a:pt x="286993" y="434459"/>
                  <a:pt x="286388" y="434834"/>
                  <a:pt x="279543" y="433153"/>
                </a:cubicBezTo>
                <a:cubicBezTo>
                  <a:pt x="212496" y="416684"/>
                  <a:pt x="145156" y="464409"/>
                  <a:pt x="138458" y="533141"/>
                </a:cubicBezTo>
                <a:cubicBezTo>
                  <a:pt x="132299" y="596389"/>
                  <a:pt x="177617" y="651982"/>
                  <a:pt x="242295" y="658576"/>
                </a:cubicBezTo>
                <a:cubicBezTo>
                  <a:pt x="300356" y="664501"/>
                  <a:pt x="354840" y="624512"/>
                  <a:pt x="365475" y="564365"/>
                </a:cubicBezTo>
                <a:cubicBezTo>
                  <a:pt x="366668" y="557657"/>
                  <a:pt x="367125" y="550834"/>
                  <a:pt x="367142" y="544012"/>
                </a:cubicBezTo>
                <a:cubicBezTo>
                  <a:pt x="367240" y="512494"/>
                  <a:pt x="367158" y="480976"/>
                  <a:pt x="367191" y="449458"/>
                </a:cubicBezTo>
                <a:cubicBezTo>
                  <a:pt x="367321" y="318197"/>
                  <a:pt x="367485" y="186952"/>
                  <a:pt x="367599" y="55691"/>
                </a:cubicBezTo>
                <a:cubicBezTo>
                  <a:pt x="367615" y="40642"/>
                  <a:pt x="367125" y="25593"/>
                  <a:pt x="367338" y="10544"/>
                </a:cubicBezTo>
                <a:cubicBezTo>
                  <a:pt x="367338" y="10511"/>
                  <a:pt x="367338" y="10479"/>
                  <a:pt x="367338" y="10446"/>
                </a:cubicBezTo>
                <a:cubicBezTo>
                  <a:pt x="367419" y="4652"/>
                  <a:pt x="372092" y="0"/>
                  <a:pt x="377891" y="0"/>
                </a:cubicBezTo>
                <a:cubicBezTo>
                  <a:pt x="416316" y="0"/>
                  <a:pt x="456635" y="0"/>
                  <a:pt x="494929" y="0"/>
                </a:cubicBezTo>
                <a:cubicBezTo>
                  <a:pt x="499699" y="0"/>
                  <a:pt x="504078" y="3232"/>
                  <a:pt x="504943" y="7916"/>
                </a:cubicBezTo>
                <a:cubicBezTo>
                  <a:pt x="504992" y="8210"/>
                  <a:pt x="505041" y="8520"/>
                  <a:pt x="505058" y="8814"/>
                </a:cubicBezTo>
                <a:cubicBezTo>
                  <a:pt x="510547" y="96234"/>
                  <a:pt x="569768" y="166664"/>
                  <a:pt x="654720" y="186071"/>
                </a:cubicBezTo>
                <a:cubicBezTo>
                  <a:pt x="665421" y="188519"/>
                  <a:pt x="676465" y="189661"/>
                  <a:pt x="687410" y="190706"/>
                </a:cubicBezTo>
                <a:cubicBezTo>
                  <a:pt x="693128" y="191261"/>
                  <a:pt x="695791" y="193007"/>
                  <a:pt x="695758" y="199112"/>
                </a:cubicBezTo>
                <a:cubicBezTo>
                  <a:pt x="695595" y="239427"/>
                  <a:pt x="695628" y="279726"/>
                  <a:pt x="695709" y="32000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3" name="Google Shape;2013;p39"/>
          <p:cNvSpPr/>
          <p:nvPr/>
        </p:nvSpPr>
        <p:spPr>
          <a:xfrm>
            <a:off x="16080644" y="7801963"/>
            <a:ext cx="712225" cy="814450"/>
          </a:xfrm>
          <a:custGeom>
            <a:avLst/>
            <a:gdLst/>
            <a:ahLst/>
            <a:cxnLst/>
            <a:rect l="l" t="t" r="r" b="b"/>
            <a:pathLst>
              <a:path w="712225" h="814450" extrusionOk="0">
                <a:moveTo>
                  <a:pt x="712225" y="207322"/>
                </a:moveTo>
                <a:cubicBezTo>
                  <a:pt x="712258" y="197333"/>
                  <a:pt x="706965" y="191767"/>
                  <a:pt x="696493" y="190755"/>
                </a:cubicBezTo>
                <a:cubicBezTo>
                  <a:pt x="685090" y="189661"/>
                  <a:pt x="674830" y="188568"/>
                  <a:pt x="664848" y="186283"/>
                </a:cubicBezTo>
                <a:cubicBezTo>
                  <a:pt x="624953" y="177175"/>
                  <a:pt x="590303" y="156283"/>
                  <a:pt x="564654" y="125859"/>
                </a:cubicBezTo>
                <a:cubicBezTo>
                  <a:pt x="539021" y="95467"/>
                  <a:pt x="524106" y="57649"/>
                  <a:pt x="521524" y="16453"/>
                </a:cubicBezTo>
                <a:cubicBezTo>
                  <a:pt x="521492" y="15832"/>
                  <a:pt x="521410" y="15228"/>
                  <a:pt x="521296" y="14608"/>
                </a:cubicBezTo>
                <a:cubicBezTo>
                  <a:pt x="519727" y="6137"/>
                  <a:pt x="512147" y="0"/>
                  <a:pt x="503243" y="0"/>
                </a:cubicBezTo>
                <a:lnTo>
                  <a:pt x="386206" y="0"/>
                </a:lnTo>
                <a:cubicBezTo>
                  <a:pt x="376012" y="0"/>
                  <a:pt x="367615" y="8292"/>
                  <a:pt x="367484" y="18607"/>
                </a:cubicBezTo>
                <a:cubicBezTo>
                  <a:pt x="367353" y="27486"/>
                  <a:pt x="367467" y="36463"/>
                  <a:pt x="367582" y="45147"/>
                </a:cubicBezTo>
                <a:cubicBezTo>
                  <a:pt x="367664" y="51284"/>
                  <a:pt x="367745" y="57649"/>
                  <a:pt x="367729" y="63868"/>
                </a:cubicBezTo>
                <a:cubicBezTo>
                  <a:pt x="367664" y="147600"/>
                  <a:pt x="367566" y="231331"/>
                  <a:pt x="367484" y="315063"/>
                </a:cubicBezTo>
                <a:lnTo>
                  <a:pt x="367337" y="457636"/>
                </a:lnTo>
                <a:cubicBezTo>
                  <a:pt x="367320" y="469877"/>
                  <a:pt x="367320" y="482119"/>
                  <a:pt x="367337" y="494360"/>
                </a:cubicBezTo>
                <a:cubicBezTo>
                  <a:pt x="367337" y="513637"/>
                  <a:pt x="367353" y="532913"/>
                  <a:pt x="367288" y="552189"/>
                </a:cubicBezTo>
                <a:cubicBezTo>
                  <a:pt x="367271" y="559175"/>
                  <a:pt x="366765" y="565361"/>
                  <a:pt x="365736" y="571139"/>
                </a:cubicBezTo>
                <a:cubicBezTo>
                  <a:pt x="360998" y="597972"/>
                  <a:pt x="346540" y="621688"/>
                  <a:pt x="325057" y="637928"/>
                </a:cubicBezTo>
                <a:cubicBezTo>
                  <a:pt x="303819" y="653973"/>
                  <a:pt x="277680" y="661334"/>
                  <a:pt x="251426" y="658657"/>
                </a:cubicBezTo>
                <a:cubicBezTo>
                  <a:pt x="191535" y="652553"/>
                  <a:pt x="149125" y="601367"/>
                  <a:pt x="154892" y="542135"/>
                </a:cubicBezTo>
                <a:cubicBezTo>
                  <a:pt x="157849" y="511711"/>
                  <a:pt x="174088" y="483963"/>
                  <a:pt x="199442" y="466025"/>
                </a:cubicBezTo>
                <a:cubicBezTo>
                  <a:pt x="224748" y="448120"/>
                  <a:pt x="256262" y="442016"/>
                  <a:pt x="285897" y="449295"/>
                </a:cubicBezTo>
                <a:cubicBezTo>
                  <a:pt x="289933" y="450291"/>
                  <a:pt x="294948" y="451515"/>
                  <a:pt x="299196" y="448185"/>
                </a:cubicBezTo>
                <a:cubicBezTo>
                  <a:pt x="303443" y="444856"/>
                  <a:pt x="303443" y="439616"/>
                  <a:pt x="303443" y="435797"/>
                </a:cubicBezTo>
                <a:cubicBezTo>
                  <a:pt x="303459" y="422103"/>
                  <a:pt x="303443" y="408409"/>
                  <a:pt x="303443" y="394731"/>
                </a:cubicBezTo>
                <a:cubicBezTo>
                  <a:pt x="303443" y="367326"/>
                  <a:pt x="303427" y="338991"/>
                  <a:pt x="303541" y="311146"/>
                </a:cubicBezTo>
                <a:cubicBezTo>
                  <a:pt x="303574" y="304128"/>
                  <a:pt x="300927" y="295477"/>
                  <a:pt x="288185" y="294138"/>
                </a:cubicBezTo>
                <a:cubicBezTo>
                  <a:pt x="235906" y="288654"/>
                  <a:pt x="185899" y="298121"/>
                  <a:pt x="139568" y="322310"/>
                </a:cubicBezTo>
                <a:cubicBezTo>
                  <a:pt x="77814" y="354546"/>
                  <a:pt x="32414" y="409323"/>
                  <a:pt x="11748" y="476553"/>
                </a:cubicBezTo>
                <a:cubicBezTo>
                  <a:pt x="-8935" y="543832"/>
                  <a:pt x="-2155" y="614702"/>
                  <a:pt x="30878" y="676089"/>
                </a:cubicBezTo>
                <a:cubicBezTo>
                  <a:pt x="62621" y="735110"/>
                  <a:pt x="112677" y="776355"/>
                  <a:pt x="183906" y="802209"/>
                </a:cubicBezTo>
                <a:cubicBezTo>
                  <a:pt x="206402" y="810370"/>
                  <a:pt x="229878" y="814451"/>
                  <a:pt x="254776" y="814451"/>
                </a:cubicBezTo>
                <a:cubicBezTo>
                  <a:pt x="275327" y="814451"/>
                  <a:pt x="296843" y="811676"/>
                  <a:pt x="319568" y="806127"/>
                </a:cubicBezTo>
                <a:cubicBezTo>
                  <a:pt x="415743" y="782639"/>
                  <a:pt x="480012" y="722786"/>
                  <a:pt x="510579" y="628217"/>
                </a:cubicBezTo>
                <a:cubicBezTo>
                  <a:pt x="520773" y="596683"/>
                  <a:pt x="521606" y="564708"/>
                  <a:pt x="521573" y="531999"/>
                </a:cubicBezTo>
                <a:cubicBezTo>
                  <a:pt x="521557" y="504823"/>
                  <a:pt x="521557" y="477663"/>
                  <a:pt x="521573" y="450487"/>
                </a:cubicBezTo>
                <a:cubicBezTo>
                  <a:pt x="521573" y="411510"/>
                  <a:pt x="521590" y="372533"/>
                  <a:pt x="521524" y="333556"/>
                </a:cubicBezTo>
                <a:cubicBezTo>
                  <a:pt x="521508" y="325003"/>
                  <a:pt x="521345" y="316369"/>
                  <a:pt x="521181" y="307996"/>
                </a:cubicBezTo>
                <a:cubicBezTo>
                  <a:pt x="521067" y="302055"/>
                  <a:pt x="520936" y="295950"/>
                  <a:pt x="520871" y="289829"/>
                </a:cubicBezTo>
                <a:cubicBezTo>
                  <a:pt x="571581" y="323436"/>
                  <a:pt x="630492" y="341831"/>
                  <a:pt x="696019" y="344508"/>
                </a:cubicBezTo>
                <a:cubicBezTo>
                  <a:pt x="700953" y="344720"/>
                  <a:pt x="704890" y="343415"/>
                  <a:pt x="707749" y="340672"/>
                </a:cubicBezTo>
                <a:cubicBezTo>
                  <a:pt x="711702" y="336869"/>
                  <a:pt x="712160" y="331744"/>
                  <a:pt x="712144" y="328202"/>
                </a:cubicBezTo>
                <a:cubicBezTo>
                  <a:pt x="712111" y="289878"/>
                  <a:pt x="712062" y="248763"/>
                  <a:pt x="712225" y="207322"/>
                </a:cubicBezTo>
                <a:close/>
                <a:moveTo>
                  <a:pt x="695888" y="207257"/>
                </a:moveTo>
                <a:cubicBezTo>
                  <a:pt x="695725" y="248714"/>
                  <a:pt x="695774" y="289846"/>
                  <a:pt x="695856" y="328105"/>
                </a:cubicBezTo>
                <a:cubicBezTo>
                  <a:pt x="630916" y="325297"/>
                  <a:pt x="575191" y="307327"/>
                  <a:pt x="525543" y="273197"/>
                </a:cubicBezTo>
                <a:cubicBezTo>
                  <a:pt x="525527" y="273181"/>
                  <a:pt x="525494" y="273165"/>
                  <a:pt x="525462" y="273148"/>
                </a:cubicBezTo>
                <a:cubicBezTo>
                  <a:pt x="525445" y="273132"/>
                  <a:pt x="525413" y="273116"/>
                  <a:pt x="525396" y="273099"/>
                </a:cubicBezTo>
                <a:cubicBezTo>
                  <a:pt x="521312" y="270374"/>
                  <a:pt x="516052" y="270129"/>
                  <a:pt x="511690" y="272479"/>
                </a:cubicBezTo>
                <a:cubicBezTo>
                  <a:pt x="507230" y="274879"/>
                  <a:pt x="504485" y="279498"/>
                  <a:pt x="504534" y="284590"/>
                </a:cubicBezTo>
                <a:cubicBezTo>
                  <a:pt x="504567" y="292490"/>
                  <a:pt x="504730" y="300504"/>
                  <a:pt x="504877" y="308241"/>
                </a:cubicBezTo>
                <a:cubicBezTo>
                  <a:pt x="505041" y="316532"/>
                  <a:pt x="505220" y="325101"/>
                  <a:pt x="505220" y="333491"/>
                </a:cubicBezTo>
                <a:cubicBezTo>
                  <a:pt x="505269" y="372468"/>
                  <a:pt x="505269" y="411428"/>
                  <a:pt x="505269" y="450405"/>
                </a:cubicBezTo>
                <a:cubicBezTo>
                  <a:pt x="505269" y="477581"/>
                  <a:pt x="505269" y="504757"/>
                  <a:pt x="505269" y="531933"/>
                </a:cubicBezTo>
                <a:cubicBezTo>
                  <a:pt x="505286" y="563288"/>
                  <a:pt x="504518" y="593859"/>
                  <a:pt x="495059" y="623124"/>
                </a:cubicBezTo>
                <a:cubicBezTo>
                  <a:pt x="480715" y="667504"/>
                  <a:pt x="458399" y="704049"/>
                  <a:pt x="428731" y="731731"/>
                </a:cubicBezTo>
                <a:cubicBezTo>
                  <a:pt x="398981" y="759478"/>
                  <a:pt x="360965" y="779146"/>
                  <a:pt x="315712" y="790196"/>
                </a:cubicBezTo>
                <a:cubicBezTo>
                  <a:pt x="268711" y="801671"/>
                  <a:pt x="227428" y="800561"/>
                  <a:pt x="189510" y="786801"/>
                </a:cubicBezTo>
                <a:cubicBezTo>
                  <a:pt x="122218" y="762384"/>
                  <a:pt x="75053" y="723619"/>
                  <a:pt x="45287" y="668304"/>
                </a:cubicBezTo>
                <a:cubicBezTo>
                  <a:pt x="14362" y="610769"/>
                  <a:pt x="8007" y="544355"/>
                  <a:pt x="27398" y="481270"/>
                </a:cubicBezTo>
                <a:cubicBezTo>
                  <a:pt x="46774" y="418251"/>
                  <a:pt x="89315" y="366902"/>
                  <a:pt x="147164" y="336706"/>
                </a:cubicBezTo>
                <a:cubicBezTo>
                  <a:pt x="182615" y="318197"/>
                  <a:pt x="220354" y="308877"/>
                  <a:pt x="259693" y="308877"/>
                </a:cubicBezTo>
                <a:cubicBezTo>
                  <a:pt x="268548" y="308877"/>
                  <a:pt x="277500" y="309351"/>
                  <a:pt x="286502" y="310297"/>
                </a:cubicBezTo>
                <a:cubicBezTo>
                  <a:pt x="286780" y="310330"/>
                  <a:pt x="287008" y="310363"/>
                  <a:pt x="287204" y="310395"/>
                </a:cubicBezTo>
                <a:cubicBezTo>
                  <a:pt x="287204" y="310575"/>
                  <a:pt x="287221" y="310771"/>
                  <a:pt x="287221" y="311015"/>
                </a:cubicBezTo>
                <a:cubicBezTo>
                  <a:pt x="287106" y="338910"/>
                  <a:pt x="287106" y="367261"/>
                  <a:pt x="287123" y="394682"/>
                </a:cubicBezTo>
                <a:cubicBezTo>
                  <a:pt x="287123" y="407380"/>
                  <a:pt x="287123" y="420079"/>
                  <a:pt x="287123" y="432777"/>
                </a:cubicBezTo>
                <a:cubicBezTo>
                  <a:pt x="253665" y="425367"/>
                  <a:pt x="218426" y="432549"/>
                  <a:pt x="190000" y="452674"/>
                </a:cubicBezTo>
                <a:cubicBezTo>
                  <a:pt x="160773" y="473354"/>
                  <a:pt x="142051" y="505378"/>
                  <a:pt x="138636" y="540535"/>
                </a:cubicBezTo>
                <a:cubicBezTo>
                  <a:pt x="131987" y="608843"/>
                  <a:pt x="180802" y="667847"/>
                  <a:pt x="249776" y="674881"/>
                </a:cubicBezTo>
                <a:cubicBezTo>
                  <a:pt x="280130" y="677966"/>
                  <a:pt x="310370" y="669479"/>
                  <a:pt x="334908" y="650937"/>
                </a:cubicBezTo>
                <a:cubicBezTo>
                  <a:pt x="359707" y="632216"/>
                  <a:pt x="376371" y="604876"/>
                  <a:pt x="381828" y="573963"/>
                </a:cubicBezTo>
                <a:cubicBezTo>
                  <a:pt x="383020" y="567254"/>
                  <a:pt x="383592" y="560154"/>
                  <a:pt x="383625" y="552222"/>
                </a:cubicBezTo>
                <a:cubicBezTo>
                  <a:pt x="383674" y="532929"/>
                  <a:pt x="383674" y="513637"/>
                  <a:pt x="383674" y="494344"/>
                </a:cubicBezTo>
                <a:cubicBezTo>
                  <a:pt x="383674" y="482102"/>
                  <a:pt x="383674" y="469877"/>
                  <a:pt x="383674" y="457636"/>
                </a:cubicBezTo>
                <a:lnTo>
                  <a:pt x="383821" y="315063"/>
                </a:lnTo>
                <a:cubicBezTo>
                  <a:pt x="383919" y="231331"/>
                  <a:pt x="384000" y="147600"/>
                  <a:pt x="384066" y="63868"/>
                </a:cubicBezTo>
                <a:cubicBezTo>
                  <a:pt x="384066" y="57535"/>
                  <a:pt x="383984" y="51120"/>
                  <a:pt x="383902" y="44934"/>
                </a:cubicBezTo>
                <a:cubicBezTo>
                  <a:pt x="383788" y="36365"/>
                  <a:pt x="383674" y="27503"/>
                  <a:pt x="383804" y="18721"/>
                </a:cubicBezTo>
                <a:cubicBezTo>
                  <a:pt x="383821" y="17383"/>
                  <a:pt x="384866" y="16338"/>
                  <a:pt x="386190" y="16338"/>
                </a:cubicBezTo>
                <a:lnTo>
                  <a:pt x="503227" y="16338"/>
                </a:lnTo>
                <a:cubicBezTo>
                  <a:pt x="504158" y="16338"/>
                  <a:pt x="505090" y="16910"/>
                  <a:pt x="505204" y="17513"/>
                </a:cubicBezTo>
                <a:cubicBezTo>
                  <a:pt x="508014" y="62203"/>
                  <a:pt x="524253" y="103318"/>
                  <a:pt x="552140" y="136403"/>
                </a:cubicBezTo>
                <a:cubicBezTo>
                  <a:pt x="580092" y="169553"/>
                  <a:pt x="617798" y="192306"/>
                  <a:pt x="661189" y="202213"/>
                </a:cubicBezTo>
                <a:cubicBezTo>
                  <a:pt x="672134" y="204710"/>
                  <a:pt x="682933" y="205869"/>
                  <a:pt x="694924" y="207012"/>
                </a:cubicBezTo>
                <a:cubicBezTo>
                  <a:pt x="695300" y="207044"/>
                  <a:pt x="695627" y="207093"/>
                  <a:pt x="695888" y="207126"/>
                </a:cubicBezTo>
                <a:cubicBezTo>
                  <a:pt x="695888" y="207159"/>
                  <a:pt x="695888" y="207208"/>
                  <a:pt x="695888" y="207257"/>
                </a:cubicBezTo>
                <a:close/>
              </a:path>
            </a:pathLst>
          </a:custGeom>
          <a:solidFill>
            <a:srgbClr val="B89D4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FF8"/>
        </a:solidFill>
        <a:effectLst/>
      </p:bgPr>
    </p:bg>
    <p:spTree>
      <p:nvGrpSpPr>
        <p:cNvPr id="1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8" name="Google Shape;2018;p40"/>
          <p:cNvGrpSpPr/>
          <p:nvPr/>
        </p:nvGrpSpPr>
        <p:grpSpPr>
          <a:xfrm>
            <a:off x="-3466525" y="826552"/>
            <a:ext cx="6395696" cy="10364813"/>
            <a:chOff x="-1" y="-1"/>
            <a:chExt cx="8527595" cy="13819751"/>
          </a:xfrm>
        </p:grpSpPr>
        <p:grpSp>
          <p:nvGrpSpPr>
            <p:cNvPr id="2019" name="Google Shape;2019;p40"/>
            <p:cNvGrpSpPr/>
            <p:nvPr/>
          </p:nvGrpSpPr>
          <p:grpSpPr>
            <a:xfrm rot="10786669">
              <a:off x="26699" y="16378"/>
              <a:ext cx="8474195" cy="13786993"/>
              <a:chOff x="0" y="0"/>
              <a:chExt cx="660400" cy="1074430"/>
            </a:xfrm>
          </p:grpSpPr>
          <p:sp>
            <p:nvSpPr>
              <p:cNvPr id="2020" name="Google Shape;2020;p40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4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3200" tIns="93200" rIns="93200" bIns="932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22" name="Google Shape;2022;p40"/>
            <p:cNvGrpSpPr/>
            <p:nvPr/>
          </p:nvGrpSpPr>
          <p:grpSpPr>
            <a:xfrm rot="10786669">
              <a:off x="593983" y="662219"/>
              <a:ext cx="7339627" cy="12495311"/>
              <a:chOff x="0" y="0"/>
              <a:chExt cx="660400" cy="1124295"/>
            </a:xfrm>
          </p:grpSpPr>
          <p:sp>
            <p:nvSpPr>
              <p:cNvPr id="2023" name="Google Shape;2023;p40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4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3200" tIns="93200" rIns="93200" bIns="932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25" name="Google Shape;2025;p40"/>
            <p:cNvGrpSpPr/>
            <p:nvPr/>
          </p:nvGrpSpPr>
          <p:grpSpPr>
            <a:xfrm rot="10786669">
              <a:off x="1227344" y="1412307"/>
              <a:ext cx="6072904" cy="10995136"/>
              <a:chOff x="0" y="0"/>
              <a:chExt cx="660400" cy="1195670"/>
            </a:xfrm>
          </p:grpSpPr>
          <p:sp>
            <p:nvSpPr>
              <p:cNvPr id="2026" name="Google Shape;2026;p40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4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3200" tIns="93200" rIns="93200" bIns="932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28" name="Google Shape;2028;p40"/>
            <p:cNvGrpSpPr/>
            <p:nvPr/>
          </p:nvGrpSpPr>
          <p:grpSpPr>
            <a:xfrm rot="10786669">
              <a:off x="1870407" y="2156270"/>
              <a:ext cx="4786779" cy="9507210"/>
              <a:chOff x="0" y="0"/>
              <a:chExt cx="660400" cy="1311646"/>
            </a:xfrm>
          </p:grpSpPr>
          <p:sp>
            <p:nvSpPr>
              <p:cNvPr id="2029" name="Google Shape;2029;p40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4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3200" tIns="93200" rIns="93200" bIns="932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31" name="Google Shape;2031;p40"/>
            <p:cNvGrpSpPr/>
            <p:nvPr/>
          </p:nvGrpSpPr>
          <p:grpSpPr>
            <a:xfrm rot="10786669">
              <a:off x="2410816" y="2764747"/>
              <a:ext cx="3705961" cy="8290256"/>
              <a:chOff x="0" y="0"/>
              <a:chExt cx="660400" cy="1477319"/>
            </a:xfrm>
          </p:grpSpPr>
          <p:sp>
            <p:nvSpPr>
              <p:cNvPr id="2032" name="Google Shape;2032;p40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4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3200" tIns="93200" rIns="93200" bIns="932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34" name="Google Shape;2034;p40"/>
            <p:cNvGrpSpPr/>
            <p:nvPr/>
          </p:nvGrpSpPr>
          <p:grpSpPr>
            <a:xfrm rot="10786669">
              <a:off x="2879846" y="3346503"/>
              <a:ext cx="2767901" cy="7126744"/>
              <a:chOff x="0" y="0"/>
              <a:chExt cx="660400" cy="1700386"/>
            </a:xfrm>
          </p:grpSpPr>
          <p:sp>
            <p:nvSpPr>
              <p:cNvPr id="2035" name="Google Shape;2035;p40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4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3200" tIns="93200" rIns="93200" bIns="932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37" name="Google Shape;2037;p40"/>
          <p:cNvGrpSpPr/>
          <p:nvPr/>
        </p:nvGrpSpPr>
        <p:grpSpPr>
          <a:xfrm>
            <a:off x="15090154" y="-7197119"/>
            <a:ext cx="6395693" cy="10364811"/>
            <a:chOff x="1" y="0"/>
            <a:chExt cx="8527591" cy="13819748"/>
          </a:xfrm>
        </p:grpSpPr>
        <p:grpSp>
          <p:nvGrpSpPr>
            <p:cNvPr id="2038" name="Google Shape;2038;p40"/>
            <p:cNvGrpSpPr/>
            <p:nvPr/>
          </p:nvGrpSpPr>
          <p:grpSpPr>
            <a:xfrm rot="-13330">
              <a:off x="26699" y="16378"/>
              <a:ext cx="8474195" cy="13786993"/>
              <a:chOff x="0" y="0"/>
              <a:chExt cx="660400" cy="1074430"/>
            </a:xfrm>
          </p:grpSpPr>
          <p:sp>
            <p:nvSpPr>
              <p:cNvPr id="2039" name="Google Shape;2039;p40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4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3200" tIns="93200" rIns="93200" bIns="932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1" name="Google Shape;2041;p40"/>
            <p:cNvGrpSpPr/>
            <p:nvPr/>
          </p:nvGrpSpPr>
          <p:grpSpPr>
            <a:xfrm rot="-13330">
              <a:off x="593983" y="662219"/>
              <a:ext cx="7339627" cy="12495311"/>
              <a:chOff x="0" y="0"/>
              <a:chExt cx="660400" cy="1124295"/>
            </a:xfrm>
          </p:grpSpPr>
          <p:sp>
            <p:nvSpPr>
              <p:cNvPr id="2042" name="Google Shape;2042;p40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4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3200" tIns="93200" rIns="93200" bIns="932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4" name="Google Shape;2044;p40"/>
            <p:cNvGrpSpPr/>
            <p:nvPr/>
          </p:nvGrpSpPr>
          <p:grpSpPr>
            <a:xfrm rot="-13330">
              <a:off x="1227344" y="1412307"/>
              <a:ext cx="6072904" cy="10995136"/>
              <a:chOff x="0" y="0"/>
              <a:chExt cx="660400" cy="1195670"/>
            </a:xfrm>
          </p:grpSpPr>
          <p:sp>
            <p:nvSpPr>
              <p:cNvPr id="2045" name="Google Shape;2045;p40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4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3200" tIns="93200" rIns="93200" bIns="932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47" name="Google Shape;2047;p40"/>
            <p:cNvGrpSpPr/>
            <p:nvPr/>
          </p:nvGrpSpPr>
          <p:grpSpPr>
            <a:xfrm rot="-13330">
              <a:off x="1870407" y="2156270"/>
              <a:ext cx="4786779" cy="9507210"/>
              <a:chOff x="0" y="0"/>
              <a:chExt cx="660400" cy="1311646"/>
            </a:xfrm>
          </p:grpSpPr>
          <p:sp>
            <p:nvSpPr>
              <p:cNvPr id="2048" name="Google Shape;2048;p40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4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3200" tIns="93200" rIns="93200" bIns="932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50" name="Google Shape;2050;p40"/>
            <p:cNvGrpSpPr/>
            <p:nvPr/>
          </p:nvGrpSpPr>
          <p:grpSpPr>
            <a:xfrm rot="-13330">
              <a:off x="2410816" y="2764747"/>
              <a:ext cx="3705961" cy="8290256"/>
              <a:chOff x="0" y="0"/>
              <a:chExt cx="660400" cy="1477319"/>
            </a:xfrm>
          </p:grpSpPr>
          <p:sp>
            <p:nvSpPr>
              <p:cNvPr id="2051" name="Google Shape;2051;p40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4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3200" tIns="93200" rIns="93200" bIns="932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53" name="Google Shape;2053;p40"/>
            <p:cNvGrpSpPr/>
            <p:nvPr/>
          </p:nvGrpSpPr>
          <p:grpSpPr>
            <a:xfrm rot="-13330">
              <a:off x="2879846" y="3346503"/>
              <a:ext cx="2767901" cy="7126744"/>
              <a:chOff x="0" y="0"/>
              <a:chExt cx="660400" cy="1700386"/>
            </a:xfrm>
          </p:grpSpPr>
          <p:sp>
            <p:nvSpPr>
              <p:cNvPr id="2054" name="Google Shape;2054;p40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4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3200" tIns="93200" rIns="93200" bIns="932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782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056" name="Google Shape;2056;p40"/>
          <p:cNvPicPr preferRelativeResize="0"/>
          <p:nvPr/>
        </p:nvPicPr>
        <p:blipFill rotWithShape="1">
          <a:blip r:embed="rId3">
            <a:alphaModFix/>
          </a:blip>
          <a:srcRect t="782" b="783"/>
          <a:stretch/>
        </p:blipFill>
        <p:spPr>
          <a:xfrm>
            <a:off x="5852203" y="1569374"/>
            <a:ext cx="6488345" cy="15159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7" name="Google Shape;2057;p40"/>
          <p:cNvGrpSpPr/>
          <p:nvPr/>
        </p:nvGrpSpPr>
        <p:grpSpPr>
          <a:xfrm>
            <a:off x="0" y="4089761"/>
            <a:ext cx="18287996" cy="6197239"/>
            <a:chOff x="0" y="0"/>
            <a:chExt cx="4816592" cy="1632195"/>
          </a:xfrm>
        </p:grpSpPr>
        <p:sp>
          <p:nvSpPr>
            <p:cNvPr id="2058" name="Google Shape;2058;p40"/>
            <p:cNvSpPr/>
            <p:nvPr/>
          </p:nvSpPr>
          <p:spPr>
            <a:xfrm>
              <a:off x="0" y="0"/>
              <a:ext cx="4816592" cy="1632195"/>
            </a:xfrm>
            <a:custGeom>
              <a:avLst/>
              <a:gdLst/>
              <a:ahLst/>
              <a:cxnLst/>
              <a:rect l="l" t="t" r="r" b="b"/>
              <a:pathLst>
                <a:path w="4816592" h="1632195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632195"/>
                  </a:lnTo>
                  <a:lnTo>
                    <a:pt x="0" y="163219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2059" name="Google Shape;2059;p4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60" name="Google Shape;2060;p40"/>
          <p:cNvSpPr/>
          <p:nvPr/>
        </p:nvSpPr>
        <p:spPr>
          <a:xfrm>
            <a:off x="-4750" y="4073800"/>
            <a:ext cx="18287797" cy="92101"/>
          </a:xfrm>
          <a:custGeom>
            <a:avLst/>
            <a:gdLst/>
            <a:ahLst/>
            <a:cxnLst/>
            <a:rect l="l" t="t" r="r" b="b"/>
            <a:pathLst>
              <a:path w="5151492" h="45203" extrusionOk="0">
                <a:moveTo>
                  <a:pt x="0" y="0"/>
                </a:moveTo>
                <a:lnTo>
                  <a:pt x="5151492" y="0"/>
                </a:lnTo>
                <a:lnTo>
                  <a:pt x="5151492" y="45203"/>
                </a:lnTo>
                <a:lnTo>
                  <a:pt x="0" y="45203"/>
                </a:lnTo>
                <a:close/>
              </a:path>
            </a:pathLst>
          </a:custGeom>
          <a:solidFill>
            <a:srgbClr val="B89D40"/>
          </a:solidFill>
          <a:ln>
            <a:noFill/>
          </a:ln>
        </p:spPr>
      </p:sp>
      <p:sp>
        <p:nvSpPr>
          <p:cNvPr id="2061" name="Google Shape;2061;p40"/>
          <p:cNvSpPr txBox="1"/>
          <p:nvPr/>
        </p:nvSpPr>
        <p:spPr>
          <a:xfrm>
            <a:off x="3928164" y="4619215"/>
            <a:ext cx="103935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Free templates for all your presentation needs</a:t>
            </a:r>
            <a:endParaRPr/>
          </a:p>
        </p:txBody>
      </p:sp>
      <p:sp>
        <p:nvSpPr>
          <p:cNvPr id="2062" name="Google Shape;2062;p40"/>
          <p:cNvSpPr txBox="1"/>
          <p:nvPr/>
        </p:nvSpPr>
        <p:spPr>
          <a:xfrm>
            <a:off x="981941" y="7820025"/>
            <a:ext cx="38391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For PowerPoint, Google Slides, and Canva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3" name="Google Shape;2063;p40"/>
          <p:cNvSpPr txBox="1"/>
          <p:nvPr/>
        </p:nvSpPr>
        <p:spPr>
          <a:xfrm>
            <a:off x="5128047" y="7820025"/>
            <a:ext cx="38391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100% free for personal or commercial use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4" name="Google Shape;2064;p40"/>
          <p:cNvSpPr txBox="1"/>
          <p:nvPr/>
        </p:nvSpPr>
        <p:spPr>
          <a:xfrm>
            <a:off x="9274152" y="7820025"/>
            <a:ext cx="38391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Ready to use, professional, and customizable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5" name="Google Shape;2065;p40"/>
          <p:cNvSpPr txBox="1"/>
          <p:nvPr/>
        </p:nvSpPr>
        <p:spPr>
          <a:xfrm>
            <a:off x="13420258" y="7820025"/>
            <a:ext cx="38391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Blow your audience away with attractive visuals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066" name="Google Shape;2066;p40"/>
          <p:cNvGrpSpPr/>
          <p:nvPr/>
        </p:nvGrpSpPr>
        <p:grpSpPr>
          <a:xfrm>
            <a:off x="2600074" y="7064556"/>
            <a:ext cx="602776" cy="602776"/>
            <a:chOff x="0" y="0"/>
            <a:chExt cx="812800" cy="812800"/>
          </a:xfrm>
        </p:grpSpPr>
        <p:sp>
          <p:nvSpPr>
            <p:cNvPr id="2067" name="Google Shape;2067;p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89D40"/>
            </a:solidFill>
            <a:ln>
              <a:noFill/>
            </a:ln>
          </p:spPr>
        </p:sp>
        <p:sp>
          <p:nvSpPr>
            <p:cNvPr id="2068" name="Google Shape;2068;p4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69" name="Google Shape;2069;p40"/>
          <p:cNvGrpSpPr/>
          <p:nvPr/>
        </p:nvGrpSpPr>
        <p:grpSpPr>
          <a:xfrm>
            <a:off x="6746180" y="7064556"/>
            <a:ext cx="602776" cy="602776"/>
            <a:chOff x="0" y="0"/>
            <a:chExt cx="812800" cy="812800"/>
          </a:xfrm>
        </p:grpSpPr>
        <p:sp>
          <p:nvSpPr>
            <p:cNvPr id="2070" name="Google Shape;2070;p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89D40"/>
            </a:solidFill>
            <a:ln>
              <a:noFill/>
            </a:ln>
          </p:spPr>
        </p:sp>
        <p:sp>
          <p:nvSpPr>
            <p:cNvPr id="2071" name="Google Shape;2071;p4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72" name="Google Shape;2072;p40"/>
          <p:cNvGrpSpPr/>
          <p:nvPr/>
        </p:nvGrpSpPr>
        <p:grpSpPr>
          <a:xfrm>
            <a:off x="15038391" y="7064556"/>
            <a:ext cx="602776" cy="602776"/>
            <a:chOff x="0" y="0"/>
            <a:chExt cx="812800" cy="812800"/>
          </a:xfrm>
        </p:grpSpPr>
        <p:sp>
          <p:nvSpPr>
            <p:cNvPr id="2073" name="Google Shape;2073;p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89D40"/>
            </a:solidFill>
            <a:ln>
              <a:noFill/>
            </a:ln>
          </p:spPr>
        </p:sp>
        <p:sp>
          <p:nvSpPr>
            <p:cNvPr id="2074" name="Google Shape;2074;p4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75" name="Google Shape;2075;p40"/>
          <p:cNvGrpSpPr/>
          <p:nvPr/>
        </p:nvGrpSpPr>
        <p:grpSpPr>
          <a:xfrm>
            <a:off x="10892285" y="7064556"/>
            <a:ext cx="602776" cy="602776"/>
            <a:chOff x="0" y="0"/>
            <a:chExt cx="812800" cy="812800"/>
          </a:xfrm>
        </p:grpSpPr>
        <p:sp>
          <p:nvSpPr>
            <p:cNvPr id="2076" name="Google Shape;2076;p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B89D40"/>
            </a:solidFill>
            <a:ln>
              <a:noFill/>
            </a:ln>
          </p:spPr>
        </p:sp>
        <p:sp>
          <p:nvSpPr>
            <p:cNvPr id="2077" name="Google Shape;2077;p4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AEE35850-8917-EFB6-E1D2-3CA9B6344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805" y="3656757"/>
            <a:ext cx="180022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26A1148-C8D5-56B8-BBEC-7334C2E19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773" y="3190577"/>
            <a:ext cx="3039731" cy="303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9" name="Google Shape;789;p19"/>
          <p:cNvSpPr txBox="1"/>
          <p:nvPr/>
        </p:nvSpPr>
        <p:spPr>
          <a:xfrm>
            <a:off x="1973716" y="7172111"/>
            <a:ext cx="4461600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 dirty="0" err="1">
                <a:latin typeface="Open Sans"/>
                <a:ea typeface="Open Sans"/>
                <a:cs typeface="Open Sans"/>
                <a:sym typeface="Open Sans"/>
              </a:rPr>
              <a:t>Javascript</a:t>
            </a:r>
            <a:endParaRPr lang="en-US" dirty="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90" name="Google Shape;790;p19"/>
          <p:cNvGrpSpPr/>
          <p:nvPr/>
        </p:nvGrpSpPr>
        <p:grpSpPr>
          <a:xfrm>
            <a:off x="1750043" y="2938206"/>
            <a:ext cx="3557192" cy="3568079"/>
            <a:chOff x="0" y="0"/>
            <a:chExt cx="1412613" cy="1416937"/>
          </a:xfrm>
        </p:grpSpPr>
        <p:sp>
          <p:nvSpPr>
            <p:cNvPr id="791" name="Google Shape;791;p19"/>
            <p:cNvSpPr/>
            <p:nvPr/>
          </p:nvSpPr>
          <p:spPr>
            <a:xfrm>
              <a:off x="0" y="0"/>
              <a:ext cx="1412613" cy="1416937"/>
            </a:xfrm>
            <a:custGeom>
              <a:avLst/>
              <a:gdLst/>
              <a:ahLst/>
              <a:cxnLst/>
              <a:rect l="l" t="t" r="r" b="b"/>
              <a:pathLst>
                <a:path w="1412613" h="1416937" extrusionOk="0">
                  <a:moveTo>
                    <a:pt x="0" y="0"/>
                  </a:moveTo>
                  <a:lnTo>
                    <a:pt x="1412613" y="0"/>
                  </a:lnTo>
                  <a:lnTo>
                    <a:pt x="1412613" y="1416937"/>
                  </a:lnTo>
                  <a:lnTo>
                    <a:pt x="0" y="141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92" name="Google Shape;792;p1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4" name="Google Shape;794;p19"/>
          <p:cNvGrpSpPr/>
          <p:nvPr/>
        </p:nvGrpSpPr>
        <p:grpSpPr>
          <a:xfrm>
            <a:off x="6918257" y="2938206"/>
            <a:ext cx="3557192" cy="3568079"/>
            <a:chOff x="0" y="0"/>
            <a:chExt cx="1412613" cy="1416937"/>
          </a:xfrm>
        </p:grpSpPr>
        <p:sp>
          <p:nvSpPr>
            <p:cNvPr id="795" name="Google Shape;795;p19"/>
            <p:cNvSpPr/>
            <p:nvPr/>
          </p:nvSpPr>
          <p:spPr>
            <a:xfrm>
              <a:off x="0" y="0"/>
              <a:ext cx="1412613" cy="1416937"/>
            </a:xfrm>
            <a:custGeom>
              <a:avLst/>
              <a:gdLst/>
              <a:ahLst/>
              <a:cxnLst/>
              <a:rect l="l" t="t" r="r" b="b"/>
              <a:pathLst>
                <a:path w="1412613" h="1416937" extrusionOk="0">
                  <a:moveTo>
                    <a:pt x="0" y="0"/>
                  </a:moveTo>
                  <a:lnTo>
                    <a:pt x="1412613" y="0"/>
                  </a:lnTo>
                  <a:lnTo>
                    <a:pt x="1412613" y="1416937"/>
                  </a:lnTo>
                  <a:lnTo>
                    <a:pt x="0" y="141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96" name="Google Shape;796;p1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8" name="Google Shape;798;p19"/>
          <p:cNvGrpSpPr/>
          <p:nvPr/>
        </p:nvGrpSpPr>
        <p:grpSpPr>
          <a:xfrm>
            <a:off x="11881847" y="2938206"/>
            <a:ext cx="3557192" cy="3568079"/>
            <a:chOff x="0" y="0"/>
            <a:chExt cx="1412613" cy="1416937"/>
          </a:xfrm>
        </p:grpSpPr>
        <p:sp>
          <p:nvSpPr>
            <p:cNvPr id="799" name="Google Shape;799;p19"/>
            <p:cNvSpPr/>
            <p:nvPr/>
          </p:nvSpPr>
          <p:spPr>
            <a:xfrm>
              <a:off x="0" y="0"/>
              <a:ext cx="1412613" cy="1416937"/>
            </a:xfrm>
            <a:custGeom>
              <a:avLst/>
              <a:gdLst/>
              <a:ahLst/>
              <a:cxnLst/>
              <a:rect l="l" t="t" r="r" b="b"/>
              <a:pathLst>
                <a:path w="1412613" h="1416937" extrusionOk="0">
                  <a:moveTo>
                    <a:pt x="0" y="0"/>
                  </a:moveTo>
                  <a:lnTo>
                    <a:pt x="1412613" y="0"/>
                  </a:lnTo>
                  <a:lnTo>
                    <a:pt x="1412613" y="1416937"/>
                  </a:lnTo>
                  <a:lnTo>
                    <a:pt x="0" y="14169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00" name="Google Shape;800;p1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02" name="Google Shape;802;p19"/>
          <p:cNvGrpSpPr/>
          <p:nvPr/>
        </p:nvGrpSpPr>
        <p:grpSpPr>
          <a:xfrm rot="10786669">
            <a:off x="15095518" y="-7266357"/>
            <a:ext cx="6527018" cy="10619055"/>
            <a:chOff x="0" y="0"/>
            <a:chExt cx="8702690" cy="14158740"/>
          </a:xfrm>
        </p:grpSpPr>
        <p:grpSp>
          <p:nvGrpSpPr>
            <p:cNvPr id="803" name="Google Shape;803;p19"/>
            <p:cNvGrpSpPr/>
            <p:nvPr/>
          </p:nvGrpSpPr>
          <p:grpSpPr>
            <a:xfrm rot="10800000">
              <a:off x="0" y="0"/>
              <a:ext cx="8702690" cy="14158740"/>
              <a:chOff x="0" y="0"/>
              <a:chExt cx="660400" cy="1074430"/>
            </a:xfrm>
          </p:grpSpPr>
          <p:sp>
            <p:nvSpPr>
              <p:cNvPr id="804" name="Google Shape;804;p19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19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6" name="Google Shape;806;p19"/>
            <p:cNvGrpSpPr/>
            <p:nvPr/>
          </p:nvGrpSpPr>
          <p:grpSpPr>
            <a:xfrm rot="10800000">
              <a:off x="582580" y="585023"/>
              <a:ext cx="7537530" cy="12832230"/>
              <a:chOff x="0" y="0"/>
              <a:chExt cx="660400" cy="1124295"/>
            </a:xfrm>
          </p:grpSpPr>
          <p:sp>
            <p:nvSpPr>
              <p:cNvPr id="807" name="Google Shape;807;p19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19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9" name="Google Shape;809;p19"/>
            <p:cNvGrpSpPr/>
            <p:nvPr/>
          </p:nvGrpSpPr>
          <p:grpSpPr>
            <a:xfrm rot="10800000">
              <a:off x="1233019" y="1309578"/>
              <a:ext cx="6236652" cy="11291604"/>
              <a:chOff x="0" y="0"/>
              <a:chExt cx="660400" cy="1195670"/>
            </a:xfrm>
          </p:grpSpPr>
          <p:sp>
            <p:nvSpPr>
              <p:cNvPr id="810" name="Google Shape;810;p19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19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2" name="Google Shape;812;p19"/>
            <p:cNvGrpSpPr/>
            <p:nvPr/>
          </p:nvGrpSpPr>
          <p:grpSpPr>
            <a:xfrm rot="10800000">
              <a:off x="1893421" y="2171615"/>
              <a:ext cx="4915848" cy="9763559"/>
              <a:chOff x="0" y="0"/>
              <a:chExt cx="660400" cy="1311646"/>
            </a:xfrm>
          </p:grpSpPr>
          <p:sp>
            <p:nvSpPr>
              <p:cNvPr id="813" name="Google Shape;813;p19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19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5" name="Google Shape;815;p19"/>
            <p:cNvGrpSpPr/>
            <p:nvPr/>
          </p:nvGrpSpPr>
          <p:grpSpPr>
            <a:xfrm rot="10800000">
              <a:off x="2448402" y="2794211"/>
              <a:ext cx="3805887" cy="8513792"/>
              <a:chOff x="0" y="0"/>
              <a:chExt cx="660400" cy="1477319"/>
            </a:xfrm>
          </p:grpSpPr>
          <p:sp>
            <p:nvSpPr>
              <p:cNvPr id="816" name="Google Shape;816;p19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19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8" name="Google Shape;818;p19"/>
            <p:cNvGrpSpPr/>
            <p:nvPr/>
          </p:nvGrpSpPr>
          <p:grpSpPr>
            <a:xfrm rot="10800000">
              <a:off x="2930078" y="3421456"/>
              <a:ext cx="2842534" cy="7318907"/>
              <a:chOff x="0" y="0"/>
              <a:chExt cx="660400" cy="1700386"/>
            </a:xfrm>
          </p:grpSpPr>
          <p:sp>
            <p:nvSpPr>
              <p:cNvPr id="819" name="Google Shape;819;p19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19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21" name="Google Shape;821;p19"/>
          <p:cNvGrpSpPr/>
          <p:nvPr/>
        </p:nvGrpSpPr>
        <p:grpSpPr>
          <a:xfrm>
            <a:off x="1954666" y="5934120"/>
            <a:ext cx="1044319" cy="1094325"/>
            <a:chOff x="0" y="-66675"/>
            <a:chExt cx="1392425" cy="1459100"/>
          </a:xfrm>
        </p:grpSpPr>
        <p:grpSp>
          <p:nvGrpSpPr>
            <p:cNvPr id="822" name="Google Shape;822;p19"/>
            <p:cNvGrpSpPr/>
            <p:nvPr/>
          </p:nvGrpSpPr>
          <p:grpSpPr>
            <a:xfrm>
              <a:off x="0" y="0"/>
              <a:ext cx="1392425" cy="1392425"/>
              <a:chOff x="0" y="0"/>
              <a:chExt cx="812800" cy="812800"/>
            </a:xfrm>
          </p:grpSpPr>
          <p:sp>
            <p:nvSpPr>
              <p:cNvPr id="823" name="Google Shape;823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7DBFF8"/>
              </a:solidFill>
              <a:ln>
                <a:noFill/>
              </a:ln>
            </p:spPr>
          </p:sp>
          <p:sp>
            <p:nvSpPr>
              <p:cNvPr id="824" name="Google Shape;824;p19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97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25" name="Google Shape;825;p19"/>
            <p:cNvSpPr txBox="1"/>
            <p:nvPr/>
          </p:nvSpPr>
          <p:spPr>
            <a:xfrm>
              <a:off x="166239" y="-66675"/>
              <a:ext cx="1059947" cy="1285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0" b="0" i="0" u="none" strike="noStrike" cap="none">
                  <a:solidFill>
                    <a:srgbClr val="FFFFFF"/>
                  </a:solidFill>
                  <a:latin typeface="Alice"/>
                  <a:ea typeface="Alice"/>
                  <a:cs typeface="Alice"/>
                  <a:sym typeface="Alice"/>
                </a:rPr>
                <a:t>01</a:t>
              </a:r>
              <a:endParaRPr/>
            </a:p>
          </p:txBody>
        </p:sp>
      </p:grpSp>
      <p:grpSp>
        <p:nvGrpSpPr>
          <p:cNvPr id="826" name="Google Shape;826;p19"/>
          <p:cNvGrpSpPr/>
          <p:nvPr/>
        </p:nvGrpSpPr>
        <p:grpSpPr>
          <a:xfrm>
            <a:off x="7122880" y="5939152"/>
            <a:ext cx="1044319" cy="1044319"/>
            <a:chOff x="0" y="0"/>
            <a:chExt cx="812800" cy="812800"/>
          </a:xfrm>
        </p:grpSpPr>
        <p:sp>
          <p:nvSpPr>
            <p:cNvPr id="827" name="Google Shape;827;p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BFF8"/>
            </a:solidFill>
            <a:ln>
              <a:noFill/>
            </a:ln>
          </p:spPr>
        </p:sp>
        <p:sp>
          <p:nvSpPr>
            <p:cNvPr id="828" name="Google Shape;828;p1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9" name="Google Shape;829;p19"/>
          <p:cNvGrpSpPr/>
          <p:nvPr/>
        </p:nvGrpSpPr>
        <p:grpSpPr>
          <a:xfrm>
            <a:off x="12089313" y="5894178"/>
            <a:ext cx="1044319" cy="1044319"/>
            <a:chOff x="0" y="0"/>
            <a:chExt cx="812800" cy="812800"/>
          </a:xfrm>
        </p:grpSpPr>
        <p:sp>
          <p:nvSpPr>
            <p:cNvPr id="830" name="Google Shape;830;p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7DBFF8"/>
            </a:solidFill>
            <a:ln>
              <a:noFill/>
            </a:ln>
          </p:spPr>
        </p:sp>
        <p:sp>
          <p:nvSpPr>
            <p:cNvPr id="831" name="Google Shape;831;p19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2" name="Google Shape;832;p19"/>
          <p:cNvGrpSpPr/>
          <p:nvPr/>
        </p:nvGrpSpPr>
        <p:grpSpPr>
          <a:xfrm rot="10800000">
            <a:off x="-3774293" y="7182300"/>
            <a:ext cx="6527018" cy="10619055"/>
            <a:chOff x="0" y="0"/>
            <a:chExt cx="660400" cy="1074430"/>
          </a:xfrm>
        </p:grpSpPr>
        <p:sp>
          <p:nvSpPr>
            <p:cNvPr id="833" name="Google Shape;833;p19"/>
            <p:cNvSpPr/>
            <p:nvPr/>
          </p:nvSpPr>
          <p:spPr>
            <a:xfrm>
              <a:off x="0" y="0"/>
              <a:ext cx="660400" cy="1074430"/>
            </a:xfrm>
            <a:custGeom>
              <a:avLst/>
              <a:gdLst/>
              <a:ahLst/>
              <a:cxnLst/>
              <a:rect l="l" t="t" r="r" b="b"/>
              <a:pathLst>
                <a:path w="660400" h="1074430" extrusionOk="0">
                  <a:moveTo>
                    <a:pt x="220252" y="1055361"/>
                  </a:moveTo>
                  <a:cubicBezTo>
                    <a:pt x="254109" y="1066875"/>
                    <a:pt x="292600" y="1074430"/>
                    <a:pt x="330378" y="1074430"/>
                  </a:cubicBezTo>
                  <a:cubicBezTo>
                    <a:pt x="368157" y="1074430"/>
                    <a:pt x="404509" y="1067953"/>
                    <a:pt x="438009" y="1056439"/>
                  </a:cubicBezTo>
                  <a:cubicBezTo>
                    <a:pt x="438723" y="1056080"/>
                    <a:pt x="439435" y="1056080"/>
                    <a:pt x="440148" y="1055720"/>
                  </a:cubicBezTo>
                  <a:cubicBezTo>
                    <a:pt x="565955" y="1009665"/>
                    <a:pt x="658618" y="888051"/>
                    <a:pt x="660400" y="740117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39567"/>
                  </a:lnTo>
                  <a:cubicBezTo>
                    <a:pt x="1782" y="888770"/>
                    <a:pt x="93019" y="1010385"/>
                    <a:pt x="220252" y="105536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9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5" name="Google Shape;835;p19"/>
          <p:cNvGrpSpPr/>
          <p:nvPr/>
        </p:nvGrpSpPr>
        <p:grpSpPr>
          <a:xfrm rot="10800000">
            <a:off x="-3337357" y="7621067"/>
            <a:ext cx="5653147" cy="9624172"/>
            <a:chOff x="0" y="0"/>
            <a:chExt cx="660400" cy="1124295"/>
          </a:xfrm>
        </p:grpSpPr>
        <p:sp>
          <p:nvSpPr>
            <p:cNvPr id="836" name="Google Shape;836;p19"/>
            <p:cNvSpPr/>
            <p:nvPr/>
          </p:nvSpPr>
          <p:spPr>
            <a:xfrm>
              <a:off x="0" y="0"/>
              <a:ext cx="660400" cy="1124295"/>
            </a:xfrm>
            <a:custGeom>
              <a:avLst/>
              <a:gdLst/>
              <a:ahLst/>
              <a:cxnLst/>
              <a:rect l="l" t="t" r="r" b="b"/>
              <a:pathLst>
                <a:path w="660400" h="1124295" extrusionOk="0">
                  <a:moveTo>
                    <a:pt x="220252" y="1105226"/>
                  </a:moveTo>
                  <a:cubicBezTo>
                    <a:pt x="254109" y="1116739"/>
                    <a:pt x="292600" y="1124295"/>
                    <a:pt x="330378" y="1124295"/>
                  </a:cubicBezTo>
                  <a:cubicBezTo>
                    <a:pt x="368157" y="1124295"/>
                    <a:pt x="404509" y="1117818"/>
                    <a:pt x="438009" y="1106304"/>
                  </a:cubicBezTo>
                  <a:cubicBezTo>
                    <a:pt x="438723" y="1105945"/>
                    <a:pt x="439435" y="1105945"/>
                    <a:pt x="440148" y="1105585"/>
                  </a:cubicBezTo>
                  <a:cubicBezTo>
                    <a:pt x="565955" y="1059530"/>
                    <a:pt x="658618" y="937916"/>
                    <a:pt x="660400" y="78887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788288"/>
                  </a:lnTo>
                  <a:cubicBezTo>
                    <a:pt x="1782" y="938635"/>
                    <a:pt x="93019" y="1060250"/>
                    <a:pt x="220252" y="1105226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9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8" name="Google Shape;838;p19"/>
          <p:cNvGrpSpPr/>
          <p:nvPr/>
        </p:nvGrpSpPr>
        <p:grpSpPr>
          <a:xfrm rot="10800000">
            <a:off x="-2849528" y="8164484"/>
            <a:ext cx="4677489" cy="8468703"/>
            <a:chOff x="0" y="0"/>
            <a:chExt cx="660400" cy="1195670"/>
          </a:xfrm>
        </p:grpSpPr>
        <p:sp>
          <p:nvSpPr>
            <p:cNvPr id="839" name="Google Shape;839;p19"/>
            <p:cNvSpPr/>
            <p:nvPr/>
          </p:nvSpPr>
          <p:spPr>
            <a:xfrm>
              <a:off x="0" y="0"/>
              <a:ext cx="660400" cy="1195670"/>
            </a:xfrm>
            <a:custGeom>
              <a:avLst/>
              <a:gdLst/>
              <a:ahLst/>
              <a:cxnLst/>
              <a:rect l="l" t="t" r="r" b="b"/>
              <a:pathLst>
                <a:path w="660400" h="1195670" extrusionOk="0">
                  <a:moveTo>
                    <a:pt x="220252" y="1176601"/>
                  </a:moveTo>
                  <a:cubicBezTo>
                    <a:pt x="254109" y="1188114"/>
                    <a:pt x="292600" y="1195670"/>
                    <a:pt x="330378" y="1195670"/>
                  </a:cubicBezTo>
                  <a:cubicBezTo>
                    <a:pt x="368157" y="1195670"/>
                    <a:pt x="404509" y="1189193"/>
                    <a:pt x="438009" y="1177679"/>
                  </a:cubicBezTo>
                  <a:cubicBezTo>
                    <a:pt x="438723" y="1177320"/>
                    <a:pt x="439435" y="1177320"/>
                    <a:pt x="440148" y="1176960"/>
                  </a:cubicBezTo>
                  <a:cubicBezTo>
                    <a:pt x="565955" y="1130905"/>
                    <a:pt x="658618" y="1009291"/>
                    <a:pt x="660400" y="858663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858026"/>
                  </a:lnTo>
                  <a:cubicBezTo>
                    <a:pt x="1782" y="1010010"/>
                    <a:pt x="93019" y="1131625"/>
                    <a:pt x="220252" y="1176601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9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1" name="Google Shape;841;p19"/>
          <p:cNvGrpSpPr/>
          <p:nvPr/>
        </p:nvGrpSpPr>
        <p:grpSpPr>
          <a:xfrm rot="10800000">
            <a:off x="-2354227" y="8737501"/>
            <a:ext cx="3686886" cy="7322669"/>
            <a:chOff x="0" y="0"/>
            <a:chExt cx="660400" cy="1311646"/>
          </a:xfrm>
        </p:grpSpPr>
        <p:sp>
          <p:nvSpPr>
            <p:cNvPr id="842" name="Google Shape;842;p19"/>
            <p:cNvSpPr/>
            <p:nvPr/>
          </p:nvSpPr>
          <p:spPr>
            <a:xfrm>
              <a:off x="0" y="0"/>
              <a:ext cx="660400" cy="1311646"/>
            </a:xfrm>
            <a:custGeom>
              <a:avLst/>
              <a:gdLst/>
              <a:ahLst/>
              <a:cxnLst/>
              <a:rect l="l" t="t" r="r" b="b"/>
              <a:pathLst>
                <a:path w="660400" h="1311646" extrusionOk="0">
                  <a:moveTo>
                    <a:pt x="220252" y="1292577"/>
                  </a:moveTo>
                  <a:cubicBezTo>
                    <a:pt x="254109" y="1304091"/>
                    <a:pt x="292600" y="1311646"/>
                    <a:pt x="330378" y="1311646"/>
                  </a:cubicBezTo>
                  <a:cubicBezTo>
                    <a:pt x="368157" y="1311646"/>
                    <a:pt x="404509" y="1305169"/>
                    <a:pt x="438009" y="1293656"/>
                  </a:cubicBezTo>
                  <a:cubicBezTo>
                    <a:pt x="438723" y="1293296"/>
                    <a:pt x="439435" y="1293296"/>
                    <a:pt x="440148" y="1292937"/>
                  </a:cubicBezTo>
                  <a:cubicBezTo>
                    <a:pt x="565955" y="1246881"/>
                    <a:pt x="658618" y="1125267"/>
                    <a:pt x="660400" y="972064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971342"/>
                  </a:lnTo>
                  <a:cubicBezTo>
                    <a:pt x="1782" y="1125986"/>
                    <a:pt x="93019" y="1247601"/>
                    <a:pt x="220252" y="129257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9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4" name="Google Shape;844;p19"/>
          <p:cNvGrpSpPr/>
          <p:nvPr/>
        </p:nvGrpSpPr>
        <p:grpSpPr>
          <a:xfrm rot="10800000">
            <a:off x="-1937991" y="9277958"/>
            <a:ext cx="2854415" cy="6385344"/>
            <a:chOff x="0" y="0"/>
            <a:chExt cx="660400" cy="1477319"/>
          </a:xfrm>
        </p:grpSpPr>
        <p:sp>
          <p:nvSpPr>
            <p:cNvPr id="845" name="Google Shape;845;p19"/>
            <p:cNvSpPr/>
            <p:nvPr/>
          </p:nvSpPr>
          <p:spPr>
            <a:xfrm>
              <a:off x="0" y="0"/>
              <a:ext cx="660400" cy="1477319"/>
            </a:xfrm>
            <a:custGeom>
              <a:avLst/>
              <a:gdLst/>
              <a:ahLst/>
              <a:cxnLst/>
              <a:rect l="l" t="t" r="r" b="b"/>
              <a:pathLst>
                <a:path w="660400" h="1477319" extrusionOk="0">
                  <a:moveTo>
                    <a:pt x="220252" y="1458250"/>
                  </a:moveTo>
                  <a:cubicBezTo>
                    <a:pt x="254109" y="1469763"/>
                    <a:pt x="292600" y="1477319"/>
                    <a:pt x="330378" y="1477319"/>
                  </a:cubicBezTo>
                  <a:cubicBezTo>
                    <a:pt x="368157" y="1477319"/>
                    <a:pt x="404509" y="1470842"/>
                    <a:pt x="438009" y="1459328"/>
                  </a:cubicBezTo>
                  <a:cubicBezTo>
                    <a:pt x="438723" y="1458968"/>
                    <a:pt x="439435" y="1458968"/>
                    <a:pt x="440148" y="1458609"/>
                  </a:cubicBezTo>
                  <a:cubicBezTo>
                    <a:pt x="565955" y="1412554"/>
                    <a:pt x="658618" y="1290940"/>
                    <a:pt x="660400" y="11340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133214"/>
                  </a:lnTo>
                  <a:cubicBezTo>
                    <a:pt x="1782" y="1291659"/>
                    <a:pt x="93019" y="1413274"/>
                    <a:pt x="220252" y="145825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9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7" name="Google Shape;847;p19"/>
          <p:cNvGrpSpPr/>
          <p:nvPr/>
        </p:nvGrpSpPr>
        <p:grpSpPr>
          <a:xfrm rot="10800000">
            <a:off x="-1576734" y="9748392"/>
            <a:ext cx="2131901" cy="5489180"/>
            <a:chOff x="0" y="0"/>
            <a:chExt cx="660400" cy="1700386"/>
          </a:xfrm>
        </p:grpSpPr>
        <p:sp>
          <p:nvSpPr>
            <p:cNvPr id="848" name="Google Shape;848;p19"/>
            <p:cNvSpPr/>
            <p:nvPr/>
          </p:nvSpPr>
          <p:spPr>
            <a:xfrm>
              <a:off x="0" y="0"/>
              <a:ext cx="660400" cy="1700386"/>
            </a:xfrm>
            <a:custGeom>
              <a:avLst/>
              <a:gdLst/>
              <a:ahLst/>
              <a:cxnLst/>
              <a:rect l="l" t="t" r="r" b="b"/>
              <a:pathLst>
                <a:path w="660400" h="1700386" extrusionOk="0">
                  <a:moveTo>
                    <a:pt x="220252" y="1681317"/>
                  </a:moveTo>
                  <a:cubicBezTo>
                    <a:pt x="254109" y="1692831"/>
                    <a:pt x="292600" y="1700386"/>
                    <a:pt x="330378" y="1700386"/>
                  </a:cubicBezTo>
                  <a:cubicBezTo>
                    <a:pt x="368157" y="1700386"/>
                    <a:pt x="404509" y="1693909"/>
                    <a:pt x="438009" y="1682396"/>
                  </a:cubicBezTo>
                  <a:cubicBezTo>
                    <a:pt x="438723" y="1682036"/>
                    <a:pt x="439435" y="1682036"/>
                    <a:pt x="440148" y="1681677"/>
                  </a:cubicBezTo>
                  <a:cubicBezTo>
                    <a:pt x="565955" y="1635621"/>
                    <a:pt x="658618" y="1514007"/>
                    <a:pt x="660400" y="1352169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351165"/>
                  </a:lnTo>
                  <a:cubicBezTo>
                    <a:pt x="1782" y="1514726"/>
                    <a:pt x="93019" y="1636342"/>
                    <a:pt x="220252" y="1681317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9"/>
            <p:cNvSpPr txBox="1"/>
            <p:nvPr/>
          </p:nvSpPr>
          <p:spPr>
            <a:xfrm>
              <a:off x="0" y="0"/>
              <a:ext cx="660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725" tIns="95725" rIns="95725" bIns="95725" anchor="ctr" anchorCtr="0">
              <a:noAutofit/>
            </a:bodyPr>
            <a:lstStyle/>
            <a:p>
              <a:pPr marL="0" marR="0" lvl="0" indent="0" algn="ctr" rtl="0">
                <a:lnSpc>
                  <a:spcPct val="18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50" name="Google Shape;850;p19"/>
          <p:cNvSpPr txBox="1"/>
          <p:nvPr/>
        </p:nvSpPr>
        <p:spPr>
          <a:xfrm>
            <a:off x="1028700" y="1019175"/>
            <a:ext cx="7350527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7500" b="0" i="0" u="none" strike="noStrike" cap="none" dirty="0" err="1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Technnológiák</a:t>
            </a:r>
            <a:endParaRPr dirty="0"/>
          </a:p>
        </p:txBody>
      </p:sp>
      <p:sp>
        <p:nvSpPr>
          <p:cNvPr id="851" name="Google Shape;851;p19"/>
          <p:cNvSpPr txBox="1"/>
          <p:nvPr/>
        </p:nvSpPr>
        <p:spPr>
          <a:xfrm>
            <a:off x="7141930" y="7127137"/>
            <a:ext cx="4461600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 dirty="0" err="1">
                <a:latin typeface="Open Sans"/>
                <a:ea typeface="Open Sans"/>
                <a:cs typeface="Open Sans"/>
                <a:sym typeface="Open Sans"/>
              </a:rPr>
              <a:t>Bootstrap</a:t>
            </a:r>
            <a:endParaRPr lang="en-US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2" name="Google Shape;852;p19"/>
          <p:cNvSpPr txBox="1"/>
          <p:nvPr/>
        </p:nvSpPr>
        <p:spPr>
          <a:xfrm>
            <a:off x="7247559" y="5872477"/>
            <a:ext cx="1131668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02</a:t>
            </a:r>
            <a:endParaRPr/>
          </a:p>
        </p:txBody>
      </p:sp>
      <p:sp>
        <p:nvSpPr>
          <p:cNvPr id="853" name="Google Shape;853;p19"/>
          <p:cNvSpPr txBox="1"/>
          <p:nvPr/>
        </p:nvSpPr>
        <p:spPr>
          <a:xfrm>
            <a:off x="12108363" y="7082163"/>
            <a:ext cx="4461600" cy="600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 dirty="0">
                <a:latin typeface="Open Sans"/>
                <a:ea typeface="Open Sans"/>
                <a:cs typeface="Open Sans"/>
                <a:sym typeface="Open Sans"/>
              </a:rPr>
              <a:t>CSS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4" name="Google Shape;854;p19"/>
          <p:cNvSpPr txBox="1"/>
          <p:nvPr/>
        </p:nvSpPr>
        <p:spPr>
          <a:xfrm>
            <a:off x="12213992" y="5827503"/>
            <a:ext cx="1131668" cy="98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Alice"/>
                <a:ea typeface="Alice"/>
                <a:cs typeface="Alice"/>
                <a:sym typeface="Alice"/>
              </a:rPr>
              <a:t>03</a:t>
            </a:r>
            <a:endParaRPr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493A736-9B30-F9D6-66D1-19E471246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703" y="3767134"/>
            <a:ext cx="24003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2" name="Google Shape;982;p23"/>
          <p:cNvGrpSpPr/>
          <p:nvPr/>
        </p:nvGrpSpPr>
        <p:grpSpPr>
          <a:xfrm>
            <a:off x="-104872" y="671815"/>
            <a:ext cx="9680546" cy="8844950"/>
            <a:chOff x="0" y="0"/>
            <a:chExt cx="3510478" cy="3207464"/>
          </a:xfrm>
        </p:grpSpPr>
        <p:sp>
          <p:nvSpPr>
            <p:cNvPr id="983" name="Google Shape;983;p23"/>
            <p:cNvSpPr/>
            <p:nvPr/>
          </p:nvSpPr>
          <p:spPr>
            <a:xfrm>
              <a:off x="0" y="0"/>
              <a:ext cx="3510478" cy="3207464"/>
            </a:xfrm>
            <a:custGeom>
              <a:avLst/>
              <a:gdLst/>
              <a:ahLst/>
              <a:cxnLst/>
              <a:rect l="l" t="t" r="r" b="b"/>
              <a:pathLst>
                <a:path w="3510478" h="3207464" extrusionOk="0">
                  <a:moveTo>
                    <a:pt x="0" y="0"/>
                  </a:moveTo>
                  <a:lnTo>
                    <a:pt x="3510478" y="0"/>
                  </a:lnTo>
                  <a:lnTo>
                    <a:pt x="3510478" y="3207464"/>
                  </a:lnTo>
                  <a:lnTo>
                    <a:pt x="0" y="32074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7DBFF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984" name="Google Shape;984;p23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5" name="Google Shape;985;p23"/>
          <p:cNvGrpSpPr/>
          <p:nvPr/>
        </p:nvGrpSpPr>
        <p:grpSpPr>
          <a:xfrm>
            <a:off x="0" y="-44567"/>
            <a:ext cx="6239068" cy="10331567"/>
            <a:chOff x="0" y="0"/>
            <a:chExt cx="1643211" cy="2721071"/>
          </a:xfrm>
        </p:grpSpPr>
        <p:sp>
          <p:nvSpPr>
            <p:cNvPr id="986" name="Google Shape;986;p23"/>
            <p:cNvSpPr/>
            <p:nvPr/>
          </p:nvSpPr>
          <p:spPr>
            <a:xfrm>
              <a:off x="0" y="0"/>
              <a:ext cx="1643211" cy="2721071"/>
            </a:xfrm>
            <a:custGeom>
              <a:avLst/>
              <a:gdLst/>
              <a:ahLst/>
              <a:cxnLst/>
              <a:rect l="l" t="t" r="r" b="b"/>
              <a:pathLst>
                <a:path w="1643211" h="2721071" extrusionOk="0">
                  <a:moveTo>
                    <a:pt x="0" y="0"/>
                  </a:moveTo>
                  <a:lnTo>
                    <a:pt x="1643211" y="0"/>
                  </a:lnTo>
                  <a:lnTo>
                    <a:pt x="1643211" y="2721071"/>
                  </a:lnTo>
                  <a:lnTo>
                    <a:pt x="0" y="2721071"/>
                  </a:lnTo>
                  <a:close/>
                </a:path>
              </a:pathLst>
            </a:custGeom>
            <a:solidFill>
              <a:srgbClr val="B89D40"/>
            </a:solidFill>
            <a:ln>
              <a:noFill/>
            </a:ln>
          </p:spPr>
        </p:sp>
        <p:sp>
          <p:nvSpPr>
            <p:cNvPr id="987" name="Google Shape;987;p23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1" name="Google Shape;991;p23"/>
          <p:cNvGrpSpPr/>
          <p:nvPr/>
        </p:nvGrpSpPr>
        <p:grpSpPr>
          <a:xfrm>
            <a:off x="15912429" y="5143500"/>
            <a:ext cx="4713043" cy="7667830"/>
            <a:chOff x="0" y="0"/>
            <a:chExt cx="6284057" cy="10223773"/>
          </a:xfrm>
        </p:grpSpPr>
        <p:grpSp>
          <p:nvGrpSpPr>
            <p:cNvPr id="992" name="Google Shape;992;p23"/>
            <p:cNvGrpSpPr/>
            <p:nvPr/>
          </p:nvGrpSpPr>
          <p:grpSpPr>
            <a:xfrm rot="10800000">
              <a:off x="0" y="0"/>
              <a:ext cx="6284057" cy="10223773"/>
              <a:chOff x="0" y="0"/>
              <a:chExt cx="660400" cy="1074430"/>
            </a:xfrm>
          </p:grpSpPr>
          <p:sp>
            <p:nvSpPr>
              <p:cNvPr id="993" name="Google Shape;993;p23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2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9100" tIns="69100" rIns="69100" bIns="691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5" name="Google Shape;995;p23"/>
            <p:cNvGrpSpPr/>
            <p:nvPr/>
          </p:nvGrpSpPr>
          <p:grpSpPr>
            <a:xfrm rot="10800000">
              <a:off x="420671" y="478925"/>
              <a:ext cx="5442715" cy="9265924"/>
              <a:chOff x="0" y="0"/>
              <a:chExt cx="660400" cy="1124295"/>
            </a:xfrm>
          </p:grpSpPr>
          <p:sp>
            <p:nvSpPr>
              <p:cNvPr id="996" name="Google Shape;996;p23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2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9100" tIns="69100" rIns="69100" bIns="691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8" name="Google Shape;998;p23"/>
            <p:cNvGrpSpPr/>
            <p:nvPr/>
          </p:nvGrpSpPr>
          <p:grpSpPr>
            <a:xfrm rot="10800000">
              <a:off x="890341" y="1035154"/>
              <a:ext cx="4503375" cy="8153465"/>
              <a:chOff x="0" y="0"/>
              <a:chExt cx="660400" cy="1195670"/>
            </a:xfrm>
          </p:grpSpPr>
          <p:sp>
            <p:nvSpPr>
              <p:cNvPr id="999" name="Google Shape;999;p23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2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9100" tIns="69100" rIns="69100" bIns="691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1" name="Google Shape;1001;p23"/>
            <p:cNvGrpSpPr/>
            <p:nvPr/>
          </p:nvGrpSpPr>
          <p:grpSpPr>
            <a:xfrm rot="10800000">
              <a:off x="1367205" y="1586841"/>
              <a:ext cx="3549646" cy="7050091"/>
              <a:chOff x="0" y="0"/>
              <a:chExt cx="660400" cy="1311646"/>
            </a:xfrm>
          </p:grpSpPr>
          <p:sp>
            <p:nvSpPr>
              <p:cNvPr id="1002" name="Google Shape;1002;p23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2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9100" tIns="69100" rIns="69100" bIns="691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4" name="Google Shape;1004;p23"/>
            <p:cNvGrpSpPr/>
            <p:nvPr/>
          </p:nvGrpSpPr>
          <p:grpSpPr>
            <a:xfrm rot="10800000">
              <a:off x="1767947" y="2038058"/>
              <a:ext cx="2748163" cy="6147657"/>
              <a:chOff x="0" y="0"/>
              <a:chExt cx="660400" cy="1477319"/>
            </a:xfrm>
          </p:grpSpPr>
          <p:sp>
            <p:nvSpPr>
              <p:cNvPr id="1005" name="Google Shape;1005;p23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2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9100" tIns="69100" rIns="69100" bIns="691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7" name="Google Shape;1007;p23"/>
            <p:cNvGrpSpPr/>
            <p:nvPr/>
          </p:nvGrpSpPr>
          <p:grpSpPr>
            <a:xfrm rot="10800000">
              <a:off x="2115757" y="2469461"/>
              <a:ext cx="2052543" cy="5284852"/>
              <a:chOff x="0" y="0"/>
              <a:chExt cx="660400" cy="1700386"/>
            </a:xfrm>
          </p:grpSpPr>
          <p:sp>
            <p:nvSpPr>
              <p:cNvPr id="1008" name="Google Shape;1008;p23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7DBF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23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9100" tIns="69100" rIns="69100" bIns="691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321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1010" name="Google Shape;1010;p23"/>
          <p:cNvCxnSpPr/>
          <p:nvPr/>
        </p:nvCxnSpPr>
        <p:spPr>
          <a:xfrm>
            <a:off x="0" y="671815"/>
            <a:ext cx="6239068" cy="0"/>
          </a:xfrm>
          <a:prstGeom prst="straightConnector1">
            <a:avLst/>
          </a:prstGeom>
          <a:noFill/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11" name="Google Shape;1011;p23"/>
          <p:cNvCxnSpPr/>
          <p:nvPr/>
        </p:nvCxnSpPr>
        <p:spPr>
          <a:xfrm>
            <a:off x="0" y="9469140"/>
            <a:ext cx="6239068" cy="0"/>
          </a:xfrm>
          <a:prstGeom prst="straightConnector1">
            <a:avLst/>
          </a:prstGeom>
          <a:noFill/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12" name="Google Shape;1012;p23"/>
          <p:cNvSpPr txBox="1"/>
          <p:nvPr/>
        </p:nvSpPr>
        <p:spPr>
          <a:xfrm>
            <a:off x="9867950" y="2376300"/>
            <a:ext cx="50772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 dirty="0">
                <a:latin typeface="Open Sans"/>
                <a:ea typeface="Open Sans"/>
                <a:cs typeface="Open Sans"/>
                <a:sym typeface="Open Sans"/>
              </a:rPr>
              <a:t>Kinézete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3000" dirty="0">
                <a:latin typeface="Open Sans"/>
                <a:ea typeface="Open Sans"/>
                <a:cs typeface="Open Sans"/>
                <a:sym typeface="Open Sans"/>
              </a:rPr>
              <a:t>Megvalósítása</a:t>
            </a: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3" name="Google Shape;1013;p23"/>
          <p:cNvSpPr txBox="1"/>
          <p:nvPr/>
        </p:nvSpPr>
        <p:spPr>
          <a:xfrm>
            <a:off x="9867958" y="1009348"/>
            <a:ext cx="7467542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7500" b="0" i="0" u="none" strike="noStrike" cap="none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Ebéd játék</a:t>
            </a:r>
            <a:endParaRPr dirty="0"/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2D1681BE-DE97-E3B5-1956-72CCDF665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83" y="1122498"/>
            <a:ext cx="8779004" cy="794358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FF8"/>
        </a:solidFill>
        <a:effectLst/>
      </p:bgPr>
    </p:bg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9" name="Google Shape;859;p20"/>
          <p:cNvGrpSpPr/>
          <p:nvPr/>
        </p:nvGrpSpPr>
        <p:grpSpPr>
          <a:xfrm>
            <a:off x="15384711" y="-7367874"/>
            <a:ext cx="6568145" cy="10644284"/>
            <a:chOff x="1" y="1"/>
            <a:chExt cx="8757526" cy="14192379"/>
          </a:xfrm>
        </p:grpSpPr>
        <p:grpSp>
          <p:nvGrpSpPr>
            <p:cNvPr id="860" name="Google Shape;860;p20"/>
            <p:cNvGrpSpPr/>
            <p:nvPr/>
          </p:nvGrpSpPr>
          <p:grpSpPr>
            <a:xfrm rot="-13330">
              <a:off x="27419" y="16820"/>
              <a:ext cx="8702690" cy="14158740"/>
              <a:chOff x="0" y="0"/>
              <a:chExt cx="660400" cy="1074430"/>
            </a:xfrm>
          </p:grpSpPr>
          <p:sp>
            <p:nvSpPr>
              <p:cNvPr id="861" name="Google Shape;861;p20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3" name="Google Shape;863;p20"/>
            <p:cNvGrpSpPr/>
            <p:nvPr/>
          </p:nvGrpSpPr>
          <p:grpSpPr>
            <a:xfrm rot="-13330">
              <a:off x="648402" y="705475"/>
              <a:ext cx="7537530" cy="12832230"/>
              <a:chOff x="0" y="0"/>
              <a:chExt cx="660400" cy="1124295"/>
            </a:xfrm>
          </p:grpSpPr>
          <p:sp>
            <p:nvSpPr>
              <p:cNvPr id="864" name="Google Shape;864;p20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6" name="Google Shape;866;p20"/>
            <p:cNvGrpSpPr/>
            <p:nvPr/>
          </p:nvGrpSpPr>
          <p:grpSpPr>
            <a:xfrm rot="-13330">
              <a:off x="1299019" y="1526588"/>
              <a:ext cx="6236652" cy="11291604"/>
              <a:chOff x="0" y="0"/>
              <a:chExt cx="660400" cy="1195670"/>
            </a:xfrm>
          </p:grpSpPr>
          <p:sp>
            <p:nvSpPr>
              <p:cNvPr id="867" name="Google Shape;867;p20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9" name="Google Shape;869;p20"/>
            <p:cNvGrpSpPr/>
            <p:nvPr/>
          </p:nvGrpSpPr>
          <p:grpSpPr>
            <a:xfrm rot="-13330">
              <a:off x="1959040" y="2341986"/>
              <a:ext cx="4915848" cy="9763559"/>
              <a:chOff x="0" y="0"/>
              <a:chExt cx="660400" cy="1311646"/>
            </a:xfrm>
          </p:grpSpPr>
          <p:sp>
            <p:nvSpPr>
              <p:cNvPr id="870" name="Google Shape;870;p20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2" name="Google Shape;872;p20"/>
            <p:cNvGrpSpPr/>
            <p:nvPr/>
          </p:nvGrpSpPr>
          <p:grpSpPr>
            <a:xfrm rot="-13330">
              <a:off x="2514030" y="2969157"/>
              <a:ext cx="3805887" cy="8513792"/>
              <a:chOff x="0" y="0"/>
              <a:chExt cx="660400" cy="1477319"/>
            </a:xfrm>
          </p:grpSpPr>
          <p:sp>
            <p:nvSpPr>
              <p:cNvPr id="873" name="Google Shape;873;p20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5" name="Google Shape;875;p20"/>
            <p:cNvGrpSpPr/>
            <p:nvPr/>
          </p:nvGrpSpPr>
          <p:grpSpPr>
            <a:xfrm rot="-13330">
              <a:off x="2995591" y="3536797"/>
              <a:ext cx="2842534" cy="7318907"/>
              <a:chOff x="0" y="0"/>
              <a:chExt cx="660400" cy="1700386"/>
            </a:xfrm>
          </p:grpSpPr>
          <p:sp>
            <p:nvSpPr>
              <p:cNvPr id="876" name="Google Shape;876;p20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78" name="Google Shape;878;p20"/>
          <p:cNvGrpSpPr/>
          <p:nvPr/>
        </p:nvGrpSpPr>
        <p:grpSpPr>
          <a:xfrm>
            <a:off x="-3263509" y="6649625"/>
            <a:ext cx="6527018" cy="10619055"/>
            <a:chOff x="0" y="0"/>
            <a:chExt cx="8702690" cy="14158740"/>
          </a:xfrm>
        </p:grpSpPr>
        <p:grpSp>
          <p:nvGrpSpPr>
            <p:cNvPr id="879" name="Google Shape;879;p20"/>
            <p:cNvGrpSpPr/>
            <p:nvPr/>
          </p:nvGrpSpPr>
          <p:grpSpPr>
            <a:xfrm rot="10800000">
              <a:off x="0" y="0"/>
              <a:ext cx="8702690" cy="14158740"/>
              <a:chOff x="0" y="0"/>
              <a:chExt cx="660400" cy="1074430"/>
            </a:xfrm>
          </p:grpSpPr>
          <p:sp>
            <p:nvSpPr>
              <p:cNvPr id="880" name="Google Shape;880;p20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2" name="Google Shape;882;p20"/>
            <p:cNvGrpSpPr/>
            <p:nvPr/>
          </p:nvGrpSpPr>
          <p:grpSpPr>
            <a:xfrm rot="10800000">
              <a:off x="582580" y="585023"/>
              <a:ext cx="7537530" cy="12832230"/>
              <a:chOff x="0" y="0"/>
              <a:chExt cx="660400" cy="1124295"/>
            </a:xfrm>
          </p:grpSpPr>
          <p:sp>
            <p:nvSpPr>
              <p:cNvPr id="883" name="Google Shape;883;p20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5" name="Google Shape;885;p20"/>
            <p:cNvGrpSpPr/>
            <p:nvPr/>
          </p:nvGrpSpPr>
          <p:grpSpPr>
            <a:xfrm rot="10800000">
              <a:off x="1233019" y="1309578"/>
              <a:ext cx="6236652" cy="11291604"/>
              <a:chOff x="0" y="0"/>
              <a:chExt cx="660400" cy="1195670"/>
            </a:xfrm>
          </p:grpSpPr>
          <p:sp>
            <p:nvSpPr>
              <p:cNvPr id="886" name="Google Shape;886;p20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8" name="Google Shape;888;p20"/>
            <p:cNvGrpSpPr/>
            <p:nvPr/>
          </p:nvGrpSpPr>
          <p:grpSpPr>
            <a:xfrm rot="10800000">
              <a:off x="1893421" y="2171615"/>
              <a:ext cx="4915848" cy="9763559"/>
              <a:chOff x="0" y="0"/>
              <a:chExt cx="660400" cy="1311646"/>
            </a:xfrm>
          </p:grpSpPr>
          <p:sp>
            <p:nvSpPr>
              <p:cNvPr id="889" name="Google Shape;889;p20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1" name="Google Shape;891;p20"/>
            <p:cNvGrpSpPr/>
            <p:nvPr/>
          </p:nvGrpSpPr>
          <p:grpSpPr>
            <a:xfrm rot="10800000">
              <a:off x="2448402" y="2794211"/>
              <a:ext cx="3805887" cy="8513792"/>
              <a:chOff x="0" y="0"/>
              <a:chExt cx="660400" cy="1477319"/>
            </a:xfrm>
          </p:grpSpPr>
          <p:sp>
            <p:nvSpPr>
              <p:cNvPr id="892" name="Google Shape;892;p20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4" name="Google Shape;894;p20"/>
            <p:cNvGrpSpPr/>
            <p:nvPr/>
          </p:nvGrpSpPr>
          <p:grpSpPr>
            <a:xfrm rot="10800000">
              <a:off x="2930078" y="3421456"/>
              <a:ext cx="2842534" cy="7318907"/>
              <a:chOff x="0" y="0"/>
              <a:chExt cx="660400" cy="1700386"/>
            </a:xfrm>
          </p:grpSpPr>
          <p:sp>
            <p:nvSpPr>
              <p:cNvPr id="895" name="Google Shape;895;p20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97" name="Google Shape;897;p20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898" name="Google Shape;898;p20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99" name="Google Shape;899;p2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0" name="Google Shape;900;p20"/>
          <p:cNvGrpSpPr/>
          <p:nvPr/>
        </p:nvGrpSpPr>
        <p:grpSpPr>
          <a:xfrm>
            <a:off x="1509264" y="1566144"/>
            <a:ext cx="15312697" cy="7237746"/>
            <a:chOff x="0" y="0"/>
            <a:chExt cx="4032974" cy="1906238"/>
          </a:xfrm>
        </p:grpSpPr>
        <p:sp>
          <p:nvSpPr>
            <p:cNvPr id="901" name="Google Shape;901;p20"/>
            <p:cNvSpPr/>
            <p:nvPr/>
          </p:nvSpPr>
          <p:spPr>
            <a:xfrm>
              <a:off x="0" y="0"/>
              <a:ext cx="4032974" cy="1906238"/>
            </a:xfrm>
            <a:custGeom>
              <a:avLst/>
              <a:gdLst/>
              <a:ahLst/>
              <a:cxnLst/>
              <a:rect l="l" t="t" r="r" b="b"/>
              <a:pathLst>
                <a:path w="4032974" h="1906238" extrusionOk="0">
                  <a:moveTo>
                    <a:pt x="0" y="0"/>
                  </a:moveTo>
                  <a:lnTo>
                    <a:pt x="4032974" y="0"/>
                  </a:lnTo>
                  <a:lnTo>
                    <a:pt x="4032974" y="1906238"/>
                  </a:lnTo>
                  <a:lnTo>
                    <a:pt x="0" y="19062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902" name="Google Shape;902;p2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4" name="Google Shape;904;p20"/>
          <p:cNvSpPr txBox="1"/>
          <p:nvPr/>
        </p:nvSpPr>
        <p:spPr>
          <a:xfrm>
            <a:off x="5777346" y="1866308"/>
            <a:ext cx="7842072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9000" b="0" i="0" u="none" strike="noStrike" cap="none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Mozgás alapja</a:t>
            </a:r>
            <a:endParaRPr lang="en-US" dirty="0"/>
          </a:p>
        </p:txBody>
      </p:sp>
      <p:grpSp>
        <p:nvGrpSpPr>
          <p:cNvPr id="905" name="Google Shape;905;p20"/>
          <p:cNvGrpSpPr/>
          <p:nvPr/>
        </p:nvGrpSpPr>
        <p:grpSpPr>
          <a:xfrm>
            <a:off x="6193367" y="3792056"/>
            <a:ext cx="5901267" cy="3086086"/>
            <a:chOff x="0" y="0"/>
            <a:chExt cx="1554243" cy="812800"/>
          </a:xfrm>
        </p:grpSpPr>
        <p:sp>
          <p:nvSpPr>
            <p:cNvPr id="906" name="Google Shape;906;p20"/>
            <p:cNvSpPr/>
            <p:nvPr/>
          </p:nvSpPr>
          <p:spPr>
            <a:xfrm>
              <a:off x="0" y="0"/>
              <a:ext cx="1554243" cy="38441"/>
            </a:xfrm>
            <a:custGeom>
              <a:avLst/>
              <a:gdLst/>
              <a:ahLst/>
              <a:cxnLst/>
              <a:rect l="l" t="t" r="r" b="b"/>
              <a:pathLst>
                <a:path w="1554243" h="38441" extrusionOk="0">
                  <a:moveTo>
                    <a:pt x="0" y="0"/>
                  </a:moveTo>
                  <a:lnTo>
                    <a:pt x="1554243" y="0"/>
                  </a:lnTo>
                  <a:lnTo>
                    <a:pt x="1554243" y="38441"/>
                  </a:lnTo>
                  <a:lnTo>
                    <a:pt x="0" y="38441"/>
                  </a:lnTo>
                  <a:close/>
                </a:path>
              </a:pathLst>
            </a:custGeom>
            <a:solidFill>
              <a:srgbClr val="B89D40"/>
            </a:solidFill>
            <a:ln>
              <a:noFill/>
            </a:ln>
          </p:spPr>
        </p:sp>
        <p:sp>
          <p:nvSpPr>
            <p:cNvPr id="907" name="Google Shape;907;p2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Kép 2">
            <a:extLst>
              <a:ext uri="{FF2B5EF4-FFF2-40B4-BE49-F238E27FC236}">
                <a16:creationId xmlns:a16="http://schemas.microsoft.com/office/drawing/2014/main" id="{CD42463D-99F7-5299-500F-6DB44873E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330" y="4650915"/>
            <a:ext cx="9321485" cy="3440071"/>
          </a:xfrm>
          <a:prstGeom prst="rect">
            <a:avLst/>
          </a:prstGeom>
        </p:spPr>
      </p:pic>
      <p:pic>
        <p:nvPicPr>
          <p:cNvPr id="11" name="Kép 10" descr="A képen szöveg, poggyász, bőrönd, bélelt látható&#10;&#10;Automatikusan generált leírás">
            <a:extLst>
              <a:ext uri="{FF2B5EF4-FFF2-40B4-BE49-F238E27FC236}">
                <a16:creationId xmlns:a16="http://schemas.microsoft.com/office/drawing/2014/main" id="{AAECFCDC-37A7-4DC9-774E-571AD72A3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2670" y="4421729"/>
            <a:ext cx="3661795" cy="385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260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DBFF8"/>
        </a:solidFill>
        <a:effectLst/>
      </p:bgPr>
    </p:bg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9" name="Google Shape;859;p20"/>
          <p:cNvGrpSpPr/>
          <p:nvPr/>
        </p:nvGrpSpPr>
        <p:grpSpPr>
          <a:xfrm>
            <a:off x="15384711" y="-7367874"/>
            <a:ext cx="6568145" cy="10644284"/>
            <a:chOff x="1" y="1"/>
            <a:chExt cx="8757526" cy="14192379"/>
          </a:xfrm>
        </p:grpSpPr>
        <p:grpSp>
          <p:nvGrpSpPr>
            <p:cNvPr id="860" name="Google Shape;860;p20"/>
            <p:cNvGrpSpPr/>
            <p:nvPr/>
          </p:nvGrpSpPr>
          <p:grpSpPr>
            <a:xfrm rot="-13330">
              <a:off x="27419" y="16820"/>
              <a:ext cx="8702690" cy="14158740"/>
              <a:chOff x="0" y="0"/>
              <a:chExt cx="660400" cy="1074430"/>
            </a:xfrm>
          </p:grpSpPr>
          <p:sp>
            <p:nvSpPr>
              <p:cNvPr id="861" name="Google Shape;861;p20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3" name="Google Shape;863;p20"/>
            <p:cNvGrpSpPr/>
            <p:nvPr/>
          </p:nvGrpSpPr>
          <p:grpSpPr>
            <a:xfrm rot="-13330">
              <a:off x="648402" y="705475"/>
              <a:ext cx="7537530" cy="12832230"/>
              <a:chOff x="0" y="0"/>
              <a:chExt cx="660400" cy="1124295"/>
            </a:xfrm>
          </p:grpSpPr>
          <p:sp>
            <p:nvSpPr>
              <p:cNvPr id="864" name="Google Shape;864;p20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6" name="Google Shape;866;p20"/>
            <p:cNvGrpSpPr/>
            <p:nvPr/>
          </p:nvGrpSpPr>
          <p:grpSpPr>
            <a:xfrm rot="-13330">
              <a:off x="1299019" y="1526588"/>
              <a:ext cx="6236652" cy="11291604"/>
              <a:chOff x="0" y="0"/>
              <a:chExt cx="660400" cy="1195670"/>
            </a:xfrm>
          </p:grpSpPr>
          <p:sp>
            <p:nvSpPr>
              <p:cNvPr id="867" name="Google Shape;867;p20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9" name="Google Shape;869;p20"/>
            <p:cNvGrpSpPr/>
            <p:nvPr/>
          </p:nvGrpSpPr>
          <p:grpSpPr>
            <a:xfrm rot="-13330">
              <a:off x="1959040" y="2341986"/>
              <a:ext cx="4915848" cy="9763559"/>
              <a:chOff x="0" y="0"/>
              <a:chExt cx="660400" cy="1311646"/>
            </a:xfrm>
          </p:grpSpPr>
          <p:sp>
            <p:nvSpPr>
              <p:cNvPr id="870" name="Google Shape;870;p20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2" name="Google Shape;872;p20"/>
            <p:cNvGrpSpPr/>
            <p:nvPr/>
          </p:nvGrpSpPr>
          <p:grpSpPr>
            <a:xfrm rot="-13330">
              <a:off x="2514030" y="2969157"/>
              <a:ext cx="3805887" cy="8513792"/>
              <a:chOff x="0" y="0"/>
              <a:chExt cx="660400" cy="1477319"/>
            </a:xfrm>
          </p:grpSpPr>
          <p:sp>
            <p:nvSpPr>
              <p:cNvPr id="873" name="Google Shape;873;p20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5" name="Google Shape;875;p20"/>
            <p:cNvGrpSpPr/>
            <p:nvPr/>
          </p:nvGrpSpPr>
          <p:grpSpPr>
            <a:xfrm rot="-13330">
              <a:off x="2995591" y="3536797"/>
              <a:ext cx="2842534" cy="7318907"/>
              <a:chOff x="0" y="0"/>
              <a:chExt cx="660400" cy="1700386"/>
            </a:xfrm>
          </p:grpSpPr>
          <p:sp>
            <p:nvSpPr>
              <p:cNvPr id="876" name="Google Shape;876;p20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78" name="Google Shape;878;p20"/>
          <p:cNvGrpSpPr/>
          <p:nvPr/>
        </p:nvGrpSpPr>
        <p:grpSpPr>
          <a:xfrm>
            <a:off x="-3263509" y="6649625"/>
            <a:ext cx="6527018" cy="10619055"/>
            <a:chOff x="0" y="0"/>
            <a:chExt cx="8702690" cy="14158740"/>
          </a:xfrm>
        </p:grpSpPr>
        <p:grpSp>
          <p:nvGrpSpPr>
            <p:cNvPr id="879" name="Google Shape;879;p20"/>
            <p:cNvGrpSpPr/>
            <p:nvPr/>
          </p:nvGrpSpPr>
          <p:grpSpPr>
            <a:xfrm rot="10800000">
              <a:off x="0" y="0"/>
              <a:ext cx="8702690" cy="14158740"/>
              <a:chOff x="0" y="0"/>
              <a:chExt cx="660400" cy="1074430"/>
            </a:xfrm>
          </p:grpSpPr>
          <p:sp>
            <p:nvSpPr>
              <p:cNvPr id="880" name="Google Shape;880;p20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2" name="Google Shape;882;p20"/>
            <p:cNvGrpSpPr/>
            <p:nvPr/>
          </p:nvGrpSpPr>
          <p:grpSpPr>
            <a:xfrm rot="10800000">
              <a:off x="582580" y="585023"/>
              <a:ext cx="7537530" cy="12832230"/>
              <a:chOff x="0" y="0"/>
              <a:chExt cx="660400" cy="1124295"/>
            </a:xfrm>
          </p:grpSpPr>
          <p:sp>
            <p:nvSpPr>
              <p:cNvPr id="883" name="Google Shape;883;p20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5" name="Google Shape;885;p20"/>
            <p:cNvGrpSpPr/>
            <p:nvPr/>
          </p:nvGrpSpPr>
          <p:grpSpPr>
            <a:xfrm rot="10800000">
              <a:off x="1233019" y="1309578"/>
              <a:ext cx="6236652" cy="11291604"/>
              <a:chOff x="0" y="0"/>
              <a:chExt cx="660400" cy="1195670"/>
            </a:xfrm>
          </p:grpSpPr>
          <p:sp>
            <p:nvSpPr>
              <p:cNvPr id="886" name="Google Shape;886;p20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8" name="Google Shape;888;p20"/>
            <p:cNvGrpSpPr/>
            <p:nvPr/>
          </p:nvGrpSpPr>
          <p:grpSpPr>
            <a:xfrm rot="10800000">
              <a:off x="1893421" y="2171615"/>
              <a:ext cx="4915848" cy="9763559"/>
              <a:chOff x="0" y="0"/>
              <a:chExt cx="660400" cy="1311646"/>
            </a:xfrm>
          </p:grpSpPr>
          <p:sp>
            <p:nvSpPr>
              <p:cNvPr id="889" name="Google Shape;889;p20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1" name="Google Shape;891;p20"/>
            <p:cNvGrpSpPr/>
            <p:nvPr/>
          </p:nvGrpSpPr>
          <p:grpSpPr>
            <a:xfrm rot="10800000">
              <a:off x="2448402" y="2794211"/>
              <a:ext cx="3805887" cy="8513792"/>
              <a:chOff x="0" y="0"/>
              <a:chExt cx="660400" cy="1477319"/>
            </a:xfrm>
          </p:grpSpPr>
          <p:sp>
            <p:nvSpPr>
              <p:cNvPr id="892" name="Google Shape;892;p20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94" name="Google Shape;894;p20"/>
            <p:cNvGrpSpPr/>
            <p:nvPr/>
          </p:nvGrpSpPr>
          <p:grpSpPr>
            <a:xfrm rot="10800000">
              <a:off x="2930078" y="3421456"/>
              <a:ext cx="2842534" cy="7318907"/>
              <a:chOff x="0" y="0"/>
              <a:chExt cx="660400" cy="1700386"/>
            </a:xfrm>
          </p:grpSpPr>
          <p:sp>
            <p:nvSpPr>
              <p:cNvPr id="895" name="Google Shape;895;p20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20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97" name="Google Shape;897;p20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898" name="Google Shape;898;p20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899" name="Google Shape;899;p2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0" name="Google Shape;900;p20"/>
          <p:cNvGrpSpPr/>
          <p:nvPr/>
        </p:nvGrpSpPr>
        <p:grpSpPr>
          <a:xfrm>
            <a:off x="1509264" y="1566144"/>
            <a:ext cx="15312697" cy="7237746"/>
            <a:chOff x="0" y="0"/>
            <a:chExt cx="4032974" cy="1906238"/>
          </a:xfrm>
        </p:grpSpPr>
        <p:sp>
          <p:nvSpPr>
            <p:cNvPr id="901" name="Google Shape;901;p20"/>
            <p:cNvSpPr/>
            <p:nvPr/>
          </p:nvSpPr>
          <p:spPr>
            <a:xfrm>
              <a:off x="0" y="0"/>
              <a:ext cx="4032974" cy="1906238"/>
            </a:xfrm>
            <a:custGeom>
              <a:avLst/>
              <a:gdLst/>
              <a:ahLst/>
              <a:cxnLst/>
              <a:rect l="l" t="t" r="r" b="b"/>
              <a:pathLst>
                <a:path w="4032974" h="1906238" extrusionOk="0">
                  <a:moveTo>
                    <a:pt x="0" y="0"/>
                  </a:moveTo>
                  <a:lnTo>
                    <a:pt x="4032974" y="0"/>
                  </a:lnTo>
                  <a:lnTo>
                    <a:pt x="4032974" y="1906238"/>
                  </a:lnTo>
                  <a:lnTo>
                    <a:pt x="0" y="19062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902" name="Google Shape;902;p2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4" name="Google Shape;904;p20"/>
          <p:cNvSpPr txBox="1"/>
          <p:nvPr/>
        </p:nvSpPr>
        <p:spPr>
          <a:xfrm>
            <a:off x="5881539" y="1866308"/>
            <a:ext cx="6568146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9000" dirty="0">
                <a:latin typeface="Alice"/>
                <a:ea typeface="Alice"/>
                <a:sym typeface="Alice"/>
              </a:rPr>
              <a:t>Objektumok</a:t>
            </a:r>
            <a:endParaRPr dirty="0"/>
          </a:p>
        </p:txBody>
      </p:sp>
      <p:grpSp>
        <p:nvGrpSpPr>
          <p:cNvPr id="905" name="Google Shape;905;p20"/>
          <p:cNvGrpSpPr/>
          <p:nvPr/>
        </p:nvGrpSpPr>
        <p:grpSpPr>
          <a:xfrm>
            <a:off x="6193367" y="3792056"/>
            <a:ext cx="5901267" cy="3086086"/>
            <a:chOff x="0" y="0"/>
            <a:chExt cx="1554243" cy="812800"/>
          </a:xfrm>
        </p:grpSpPr>
        <p:sp>
          <p:nvSpPr>
            <p:cNvPr id="906" name="Google Shape;906;p20"/>
            <p:cNvSpPr/>
            <p:nvPr/>
          </p:nvSpPr>
          <p:spPr>
            <a:xfrm>
              <a:off x="0" y="0"/>
              <a:ext cx="1554243" cy="38441"/>
            </a:xfrm>
            <a:custGeom>
              <a:avLst/>
              <a:gdLst/>
              <a:ahLst/>
              <a:cxnLst/>
              <a:rect l="l" t="t" r="r" b="b"/>
              <a:pathLst>
                <a:path w="1554243" h="38441" extrusionOk="0">
                  <a:moveTo>
                    <a:pt x="0" y="0"/>
                  </a:moveTo>
                  <a:lnTo>
                    <a:pt x="1554243" y="0"/>
                  </a:lnTo>
                  <a:lnTo>
                    <a:pt x="1554243" y="38441"/>
                  </a:lnTo>
                  <a:lnTo>
                    <a:pt x="0" y="38441"/>
                  </a:lnTo>
                  <a:close/>
                </a:path>
              </a:pathLst>
            </a:custGeom>
            <a:solidFill>
              <a:srgbClr val="B89D40"/>
            </a:solidFill>
            <a:ln>
              <a:noFill/>
            </a:ln>
          </p:spPr>
        </p:sp>
        <p:sp>
          <p:nvSpPr>
            <p:cNvPr id="907" name="Google Shape;907;p2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Kép 2">
            <a:extLst>
              <a:ext uri="{FF2B5EF4-FFF2-40B4-BE49-F238E27FC236}">
                <a16:creationId xmlns:a16="http://schemas.microsoft.com/office/drawing/2014/main" id="{D6CB56F7-0A4A-9B49-230D-05B23A06E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801" y="4697127"/>
            <a:ext cx="4905356" cy="2923054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91E10A4B-6ABD-6283-B3CD-CB02245EC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4457" y="173389"/>
            <a:ext cx="8215519" cy="99402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9D40"/>
        </a:solidFill>
        <a:effectLst/>
      </p:bgPr>
    </p:bg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5" name="Google Shape;725;p18"/>
          <p:cNvGrpSpPr/>
          <p:nvPr/>
        </p:nvGrpSpPr>
        <p:grpSpPr>
          <a:xfrm>
            <a:off x="-2780907" y="-3332311"/>
            <a:ext cx="6568144" cy="10644284"/>
            <a:chOff x="1" y="1"/>
            <a:chExt cx="8757526" cy="14192379"/>
          </a:xfrm>
        </p:grpSpPr>
        <p:grpSp>
          <p:nvGrpSpPr>
            <p:cNvPr id="726" name="Google Shape;726;p18"/>
            <p:cNvGrpSpPr/>
            <p:nvPr/>
          </p:nvGrpSpPr>
          <p:grpSpPr>
            <a:xfrm rot="-13330">
              <a:off x="27419" y="16820"/>
              <a:ext cx="8702690" cy="14158740"/>
              <a:chOff x="0" y="0"/>
              <a:chExt cx="660400" cy="1074430"/>
            </a:xfrm>
          </p:grpSpPr>
          <p:sp>
            <p:nvSpPr>
              <p:cNvPr id="727" name="Google Shape;727;p18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9" name="Google Shape;729;p18"/>
            <p:cNvGrpSpPr/>
            <p:nvPr/>
          </p:nvGrpSpPr>
          <p:grpSpPr>
            <a:xfrm rot="-13330">
              <a:off x="609999" y="680075"/>
              <a:ext cx="7537530" cy="12832230"/>
              <a:chOff x="0" y="0"/>
              <a:chExt cx="660400" cy="1124295"/>
            </a:xfrm>
          </p:grpSpPr>
          <p:sp>
            <p:nvSpPr>
              <p:cNvPr id="730" name="Google Shape;730;p18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2" name="Google Shape;732;p18"/>
            <p:cNvGrpSpPr/>
            <p:nvPr/>
          </p:nvGrpSpPr>
          <p:grpSpPr>
            <a:xfrm rot="-13330">
              <a:off x="1260438" y="1450388"/>
              <a:ext cx="6236652" cy="11291604"/>
              <a:chOff x="0" y="0"/>
              <a:chExt cx="660400" cy="1195670"/>
            </a:xfrm>
          </p:grpSpPr>
          <p:sp>
            <p:nvSpPr>
              <p:cNvPr id="733" name="Google Shape;733;p18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5" name="Google Shape;735;p18"/>
            <p:cNvGrpSpPr/>
            <p:nvPr/>
          </p:nvGrpSpPr>
          <p:grpSpPr>
            <a:xfrm rot="-13330">
              <a:off x="1920840" y="2214411"/>
              <a:ext cx="4915848" cy="9763559"/>
              <a:chOff x="0" y="0"/>
              <a:chExt cx="660400" cy="1311646"/>
            </a:xfrm>
          </p:grpSpPr>
          <p:sp>
            <p:nvSpPr>
              <p:cNvPr id="736" name="Google Shape;736;p18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8" name="Google Shape;738;p18"/>
            <p:cNvGrpSpPr/>
            <p:nvPr/>
          </p:nvGrpSpPr>
          <p:grpSpPr>
            <a:xfrm rot="-13330">
              <a:off x="2475820" y="2839294"/>
              <a:ext cx="3805887" cy="8513792"/>
              <a:chOff x="0" y="0"/>
              <a:chExt cx="660400" cy="1477319"/>
            </a:xfrm>
          </p:grpSpPr>
          <p:sp>
            <p:nvSpPr>
              <p:cNvPr id="739" name="Google Shape;739;p18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1" name="Google Shape;741;p18"/>
            <p:cNvGrpSpPr/>
            <p:nvPr/>
          </p:nvGrpSpPr>
          <p:grpSpPr>
            <a:xfrm rot="-13330">
              <a:off x="2957497" y="3436736"/>
              <a:ext cx="2842534" cy="7318907"/>
              <a:chOff x="0" y="0"/>
              <a:chExt cx="660400" cy="1700386"/>
            </a:xfrm>
          </p:grpSpPr>
          <p:sp>
            <p:nvSpPr>
              <p:cNvPr id="742" name="Google Shape;742;p18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4" name="Google Shape;744;p18"/>
          <p:cNvGrpSpPr/>
          <p:nvPr/>
        </p:nvGrpSpPr>
        <p:grpSpPr>
          <a:xfrm>
            <a:off x="15024491" y="6273855"/>
            <a:ext cx="6527018" cy="10619055"/>
            <a:chOff x="0" y="0"/>
            <a:chExt cx="8702690" cy="14158740"/>
          </a:xfrm>
        </p:grpSpPr>
        <p:grpSp>
          <p:nvGrpSpPr>
            <p:cNvPr id="745" name="Google Shape;745;p18"/>
            <p:cNvGrpSpPr/>
            <p:nvPr/>
          </p:nvGrpSpPr>
          <p:grpSpPr>
            <a:xfrm rot="10800000">
              <a:off x="0" y="0"/>
              <a:ext cx="8702690" cy="14158740"/>
              <a:chOff x="0" y="0"/>
              <a:chExt cx="660400" cy="1074430"/>
            </a:xfrm>
          </p:grpSpPr>
          <p:sp>
            <p:nvSpPr>
              <p:cNvPr id="746" name="Google Shape;746;p18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8" name="Google Shape;748;p18"/>
            <p:cNvGrpSpPr/>
            <p:nvPr/>
          </p:nvGrpSpPr>
          <p:grpSpPr>
            <a:xfrm rot="10800000">
              <a:off x="582580" y="663255"/>
              <a:ext cx="7537530" cy="12832230"/>
              <a:chOff x="0" y="0"/>
              <a:chExt cx="660400" cy="1124295"/>
            </a:xfrm>
          </p:grpSpPr>
          <p:sp>
            <p:nvSpPr>
              <p:cNvPr id="749" name="Google Shape;749;p18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1" name="Google Shape;751;p18"/>
            <p:cNvGrpSpPr/>
            <p:nvPr/>
          </p:nvGrpSpPr>
          <p:grpSpPr>
            <a:xfrm rot="10800000">
              <a:off x="1233019" y="1433568"/>
              <a:ext cx="6236652" cy="11291604"/>
              <a:chOff x="0" y="0"/>
              <a:chExt cx="660400" cy="1195670"/>
            </a:xfrm>
          </p:grpSpPr>
          <p:sp>
            <p:nvSpPr>
              <p:cNvPr id="752" name="Google Shape;752;p18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4" name="Google Shape;754;p18"/>
            <p:cNvGrpSpPr/>
            <p:nvPr/>
          </p:nvGrpSpPr>
          <p:grpSpPr>
            <a:xfrm rot="10800000">
              <a:off x="1893421" y="2197591"/>
              <a:ext cx="4915848" cy="9763559"/>
              <a:chOff x="0" y="0"/>
              <a:chExt cx="660400" cy="1311646"/>
            </a:xfrm>
          </p:grpSpPr>
          <p:sp>
            <p:nvSpPr>
              <p:cNvPr id="755" name="Google Shape;755;p18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7" name="Google Shape;757;p18"/>
            <p:cNvGrpSpPr/>
            <p:nvPr/>
          </p:nvGrpSpPr>
          <p:grpSpPr>
            <a:xfrm rot="10800000">
              <a:off x="2448402" y="2822474"/>
              <a:ext cx="3805887" cy="8513792"/>
              <a:chOff x="0" y="0"/>
              <a:chExt cx="660400" cy="1477319"/>
            </a:xfrm>
          </p:grpSpPr>
          <p:sp>
            <p:nvSpPr>
              <p:cNvPr id="758" name="Google Shape;758;p18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0" name="Google Shape;760;p18"/>
            <p:cNvGrpSpPr/>
            <p:nvPr/>
          </p:nvGrpSpPr>
          <p:grpSpPr>
            <a:xfrm rot="10800000">
              <a:off x="2930078" y="3419917"/>
              <a:ext cx="2842534" cy="7318907"/>
              <a:chOff x="0" y="0"/>
              <a:chExt cx="660400" cy="1700386"/>
            </a:xfrm>
          </p:grpSpPr>
          <p:sp>
            <p:nvSpPr>
              <p:cNvPr id="761" name="Google Shape;761;p18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3" name="Google Shape;763;p18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764" name="Google Shape;764;p18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65" name="Google Shape;765;p18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6" name="Google Shape;766;p18"/>
          <p:cNvGrpSpPr/>
          <p:nvPr/>
        </p:nvGrpSpPr>
        <p:grpSpPr>
          <a:xfrm>
            <a:off x="1509264" y="1566144"/>
            <a:ext cx="15312697" cy="7237746"/>
            <a:chOff x="0" y="0"/>
            <a:chExt cx="4032974" cy="1906238"/>
          </a:xfrm>
        </p:grpSpPr>
        <p:sp>
          <p:nvSpPr>
            <p:cNvPr id="767" name="Google Shape;767;p18"/>
            <p:cNvSpPr/>
            <p:nvPr/>
          </p:nvSpPr>
          <p:spPr>
            <a:xfrm>
              <a:off x="0" y="0"/>
              <a:ext cx="4032974" cy="1906238"/>
            </a:xfrm>
            <a:custGeom>
              <a:avLst/>
              <a:gdLst/>
              <a:ahLst/>
              <a:cxnLst/>
              <a:rect l="l" t="t" r="r" b="b"/>
              <a:pathLst>
                <a:path w="4032974" h="1906238" extrusionOk="0">
                  <a:moveTo>
                    <a:pt x="0" y="0"/>
                  </a:moveTo>
                  <a:lnTo>
                    <a:pt x="4032974" y="0"/>
                  </a:lnTo>
                  <a:lnTo>
                    <a:pt x="4032974" y="1906238"/>
                  </a:lnTo>
                  <a:lnTo>
                    <a:pt x="0" y="19062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68" name="Google Shape;768;p18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9" name="Google Shape;769;p18"/>
          <p:cNvSpPr txBox="1"/>
          <p:nvPr/>
        </p:nvSpPr>
        <p:spPr>
          <a:xfrm>
            <a:off x="4564489" y="1929310"/>
            <a:ext cx="915902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9000" b="0" i="0" u="none" strike="noStrike" cap="none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Munkamegosztás</a:t>
            </a:r>
            <a:endParaRPr dirty="0"/>
          </a:p>
        </p:txBody>
      </p:sp>
      <p:grpSp>
        <p:nvGrpSpPr>
          <p:cNvPr id="770" name="Google Shape;770;p18"/>
          <p:cNvGrpSpPr/>
          <p:nvPr/>
        </p:nvGrpSpPr>
        <p:grpSpPr>
          <a:xfrm>
            <a:off x="2366110" y="3901788"/>
            <a:ext cx="4159527" cy="3854341"/>
            <a:chOff x="0" y="0"/>
            <a:chExt cx="5546037" cy="5139121"/>
          </a:xfrm>
        </p:grpSpPr>
        <p:sp>
          <p:nvSpPr>
            <p:cNvPr id="771" name="Google Shape;771;p18"/>
            <p:cNvSpPr/>
            <p:nvPr/>
          </p:nvSpPr>
          <p:spPr>
            <a:xfrm>
              <a:off x="0" y="0"/>
              <a:ext cx="5546037" cy="5139121"/>
            </a:xfrm>
            <a:custGeom>
              <a:avLst/>
              <a:gdLst/>
              <a:ahLst/>
              <a:cxnLst/>
              <a:rect l="l" t="t" r="r" b="b"/>
              <a:pathLst>
                <a:path w="2653903" h="2459185" extrusionOk="0">
                  <a:moveTo>
                    <a:pt x="0" y="0"/>
                  </a:moveTo>
                  <a:lnTo>
                    <a:pt x="2653903" y="0"/>
                  </a:lnTo>
                  <a:lnTo>
                    <a:pt x="2653903" y="2459185"/>
                  </a:lnTo>
                  <a:lnTo>
                    <a:pt x="0" y="24591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72" name="Google Shape;772;p18"/>
            <p:cNvSpPr txBox="1"/>
            <p:nvPr/>
          </p:nvSpPr>
          <p:spPr>
            <a:xfrm>
              <a:off x="570174" y="1522295"/>
              <a:ext cx="448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i="0" u="none" strike="noStrike" cap="none" dirty="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Add a main point</a:t>
              </a:r>
              <a:endParaRPr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774" name="Google Shape;774;p18"/>
            <p:cNvCxnSpPr/>
            <p:nvPr/>
          </p:nvCxnSpPr>
          <p:spPr>
            <a:xfrm>
              <a:off x="504335" y="2493361"/>
              <a:ext cx="4486566" cy="0"/>
            </a:xfrm>
            <a:prstGeom prst="straightConnector1">
              <a:avLst/>
            </a:prstGeom>
            <a:noFill/>
            <a:ln w="7620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775" name="Google Shape;775;p18"/>
          <p:cNvGrpSpPr/>
          <p:nvPr/>
        </p:nvGrpSpPr>
        <p:grpSpPr>
          <a:xfrm>
            <a:off x="7064236" y="3901788"/>
            <a:ext cx="4159527" cy="3854341"/>
            <a:chOff x="0" y="0"/>
            <a:chExt cx="5546037" cy="5139121"/>
          </a:xfrm>
        </p:grpSpPr>
        <p:sp>
          <p:nvSpPr>
            <p:cNvPr id="776" name="Google Shape;776;p18"/>
            <p:cNvSpPr/>
            <p:nvPr/>
          </p:nvSpPr>
          <p:spPr>
            <a:xfrm>
              <a:off x="0" y="0"/>
              <a:ext cx="5546037" cy="5139121"/>
            </a:xfrm>
            <a:custGeom>
              <a:avLst/>
              <a:gdLst/>
              <a:ahLst/>
              <a:cxnLst/>
              <a:rect l="l" t="t" r="r" b="b"/>
              <a:pathLst>
                <a:path w="2653903" h="2459185" extrusionOk="0">
                  <a:moveTo>
                    <a:pt x="0" y="0"/>
                  </a:moveTo>
                  <a:lnTo>
                    <a:pt x="2653903" y="0"/>
                  </a:lnTo>
                  <a:lnTo>
                    <a:pt x="2653903" y="2459185"/>
                  </a:lnTo>
                  <a:lnTo>
                    <a:pt x="0" y="24591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77" name="Google Shape;777;p18"/>
            <p:cNvSpPr txBox="1"/>
            <p:nvPr/>
          </p:nvSpPr>
          <p:spPr>
            <a:xfrm>
              <a:off x="570174" y="1522295"/>
              <a:ext cx="448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Add a main point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779" name="Google Shape;779;p18"/>
            <p:cNvCxnSpPr/>
            <p:nvPr/>
          </p:nvCxnSpPr>
          <p:spPr>
            <a:xfrm>
              <a:off x="504335" y="2493361"/>
              <a:ext cx="4486566" cy="0"/>
            </a:xfrm>
            <a:prstGeom prst="straightConnector1">
              <a:avLst/>
            </a:prstGeom>
            <a:noFill/>
            <a:ln w="7620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780" name="Google Shape;780;p18"/>
          <p:cNvGrpSpPr/>
          <p:nvPr/>
        </p:nvGrpSpPr>
        <p:grpSpPr>
          <a:xfrm>
            <a:off x="11762363" y="3901788"/>
            <a:ext cx="4159527" cy="3854341"/>
            <a:chOff x="0" y="0"/>
            <a:chExt cx="5546037" cy="5139121"/>
          </a:xfrm>
        </p:grpSpPr>
        <p:sp>
          <p:nvSpPr>
            <p:cNvPr id="781" name="Google Shape;781;p18"/>
            <p:cNvSpPr/>
            <p:nvPr/>
          </p:nvSpPr>
          <p:spPr>
            <a:xfrm>
              <a:off x="0" y="0"/>
              <a:ext cx="5546037" cy="5139121"/>
            </a:xfrm>
            <a:custGeom>
              <a:avLst/>
              <a:gdLst/>
              <a:ahLst/>
              <a:cxnLst/>
              <a:rect l="l" t="t" r="r" b="b"/>
              <a:pathLst>
                <a:path w="2653903" h="2459185" extrusionOk="0">
                  <a:moveTo>
                    <a:pt x="0" y="0"/>
                  </a:moveTo>
                  <a:lnTo>
                    <a:pt x="2653903" y="0"/>
                  </a:lnTo>
                  <a:lnTo>
                    <a:pt x="2653903" y="2459185"/>
                  </a:lnTo>
                  <a:lnTo>
                    <a:pt x="0" y="24591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82" name="Google Shape;782;p18"/>
            <p:cNvSpPr txBox="1"/>
            <p:nvPr/>
          </p:nvSpPr>
          <p:spPr>
            <a:xfrm>
              <a:off x="570174" y="1522295"/>
              <a:ext cx="44865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Add a main point</a:t>
              </a: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784" name="Google Shape;784;p18"/>
            <p:cNvCxnSpPr/>
            <p:nvPr/>
          </p:nvCxnSpPr>
          <p:spPr>
            <a:xfrm>
              <a:off x="504335" y="2493361"/>
              <a:ext cx="4486566" cy="0"/>
            </a:xfrm>
            <a:prstGeom prst="straightConnector1">
              <a:avLst/>
            </a:prstGeom>
            <a:noFill/>
            <a:ln w="7620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" name="Kép 2">
            <a:extLst>
              <a:ext uri="{FF2B5EF4-FFF2-40B4-BE49-F238E27FC236}">
                <a16:creationId xmlns:a16="http://schemas.microsoft.com/office/drawing/2014/main" id="{9CBB1E74-97E7-8787-FE61-BE890242B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599" y="4673823"/>
            <a:ext cx="4108711" cy="2318848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B2BB5B03-CBC3-1142-C768-8D3B397D3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7958" y="4673823"/>
            <a:ext cx="4112082" cy="2341503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72619254-F894-2F8C-AD66-15C6C7A5F6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96717" y="4659064"/>
            <a:ext cx="4090683" cy="242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94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9D40"/>
        </a:solidFill>
        <a:effectLst/>
      </p:bgPr>
    </p:bg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5" name="Google Shape;725;p18"/>
          <p:cNvGrpSpPr/>
          <p:nvPr/>
        </p:nvGrpSpPr>
        <p:grpSpPr>
          <a:xfrm>
            <a:off x="-2780907" y="-3332311"/>
            <a:ext cx="6568144" cy="10644284"/>
            <a:chOff x="1" y="1"/>
            <a:chExt cx="8757526" cy="14192379"/>
          </a:xfrm>
        </p:grpSpPr>
        <p:grpSp>
          <p:nvGrpSpPr>
            <p:cNvPr id="726" name="Google Shape;726;p18"/>
            <p:cNvGrpSpPr/>
            <p:nvPr/>
          </p:nvGrpSpPr>
          <p:grpSpPr>
            <a:xfrm rot="-13330">
              <a:off x="27419" y="16820"/>
              <a:ext cx="8702690" cy="14158740"/>
              <a:chOff x="0" y="0"/>
              <a:chExt cx="660400" cy="1074430"/>
            </a:xfrm>
          </p:grpSpPr>
          <p:sp>
            <p:nvSpPr>
              <p:cNvPr id="727" name="Google Shape;727;p18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9" name="Google Shape;729;p18"/>
            <p:cNvGrpSpPr/>
            <p:nvPr/>
          </p:nvGrpSpPr>
          <p:grpSpPr>
            <a:xfrm rot="-13330">
              <a:off x="609999" y="680075"/>
              <a:ext cx="7537530" cy="12832230"/>
              <a:chOff x="0" y="0"/>
              <a:chExt cx="660400" cy="1124295"/>
            </a:xfrm>
          </p:grpSpPr>
          <p:sp>
            <p:nvSpPr>
              <p:cNvPr id="730" name="Google Shape;730;p18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2" name="Google Shape;732;p18"/>
            <p:cNvGrpSpPr/>
            <p:nvPr/>
          </p:nvGrpSpPr>
          <p:grpSpPr>
            <a:xfrm rot="-13330">
              <a:off x="1260438" y="1450388"/>
              <a:ext cx="6236652" cy="11291604"/>
              <a:chOff x="0" y="0"/>
              <a:chExt cx="660400" cy="1195670"/>
            </a:xfrm>
          </p:grpSpPr>
          <p:sp>
            <p:nvSpPr>
              <p:cNvPr id="733" name="Google Shape;733;p18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5" name="Google Shape;735;p18"/>
            <p:cNvGrpSpPr/>
            <p:nvPr/>
          </p:nvGrpSpPr>
          <p:grpSpPr>
            <a:xfrm rot="-13330">
              <a:off x="1920840" y="2214411"/>
              <a:ext cx="4915848" cy="9763559"/>
              <a:chOff x="0" y="0"/>
              <a:chExt cx="660400" cy="1311646"/>
            </a:xfrm>
          </p:grpSpPr>
          <p:sp>
            <p:nvSpPr>
              <p:cNvPr id="736" name="Google Shape;736;p18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38" name="Google Shape;738;p18"/>
            <p:cNvGrpSpPr/>
            <p:nvPr/>
          </p:nvGrpSpPr>
          <p:grpSpPr>
            <a:xfrm rot="-13330">
              <a:off x="2475820" y="2839294"/>
              <a:ext cx="3805887" cy="8513792"/>
              <a:chOff x="0" y="0"/>
              <a:chExt cx="660400" cy="1477319"/>
            </a:xfrm>
          </p:grpSpPr>
          <p:sp>
            <p:nvSpPr>
              <p:cNvPr id="739" name="Google Shape;739;p18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1" name="Google Shape;741;p18"/>
            <p:cNvGrpSpPr/>
            <p:nvPr/>
          </p:nvGrpSpPr>
          <p:grpSpPr>
            <a:xfrm rot="-13330">
              <a:off x="2957497" y="3436736"/>
              <a:ext cx="2842534" cy="7318907"/>
              <a:chOff x="0" y="0"/>
              <a:chExt cx="660400" cy="1700386"/>
            </a:xfrm>
          </p:grpSpPr>
          <p:sp>
            <p:nvSpPr>
              <p:cNvPr id="742" name="Google Shape;742;p18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44" name="Google Shape;744;p18"/>
          <p:cNvGrpSpPr/>
          <p:nvPr/>
        </p:nvGrpSpPr>
        <p:grpSpPr>
          <a:xfrm>
            <a:off x="15024491" y="6273855"/>
            <a:ext cx="6527018" cy="10619055"/>
            <a:chOff x="0" y="0"/>
            <a:chExt cx="8702690" cy="14158740"/>
          </a:xfrm>
        </p:grpSpPr>
        <p:grpSp>
          <p:nvGrpSpPr>
            <p:cNvPr id="745" name="Google Shape;745;p18"/>
            <p:cNvGrpSpPr/>
            <p:nvPr/>
          </p:nvGrpSpPr>
          <p:grpSpPr>
            <a:xfrm rot="10800000">
              <a:off x="0" y="0"/>
              <a:ext cx="8702690" cy="14158740"/>
              <a:chOff x="0" y="0"/>
              <a:chExt cx="660400" cy="1074430"/>
            </a:xfrm>
          </p:grpSpPr>
          <p:sp>
            <p:nvSpPr>
              <p:cNvPr id="746" name="Google Shape;746;p18"/>
              <p:cNvSpPr/>
              <p:nvPr/>
            </p:nvSpPr>
            <p:spPr>
              <a:xfrm>
                <a:off x="0" y="0"/>
                <a:ext cx="660400" cy="107443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074430" extrusionOk="0">
                    <a:moveTo>
                      <a:pt x="220252" y="1055361"/>
                    </a:moveTo>
                    <a:cubicBezTo>
                      <a:pt x="254109" y="1066875"/>
                      <a:pt x="292600" y="1074430"/>
                      <a:pt x="330378" y="1074430"/>
                    </a:cubicBezTo>
                    <a:cubicBezTo>
                      <a:pt x="368157" y="1074430"/>
                      <a:pt x="404509" y="1067953"/>
                      <a:pt x="438009" y="1056439"/>
                    </a:cubicBezTo>
                    <a:cubicBezTo>
                      <a:pt x="438723" y="1056080"/>
                      <a:pt x="439435" y="1056080"/>
                      <a:pt x="440148" y="1055720"/>
                    </a:cubicBezTo>
                    <a:cubicBezTo>
                      <a:pt x="565955" y="1009665"/>
                      <a:pt x="658618" y="888051"/>
                      <a:pt x="660400" y="740117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39567"/>
                    </a:lnTo>
                    <a:cubicBezTo>
                      <a:pt x="1782" y="888770"/>
                      <a:pt x="93019" y="1010385"/>
                      <a:pt x="220252" y="105536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8" name="Google Shape;748;p18"/>
            <p:cNvGrpSpPr/>
            <p:nvPr/>
          </p:nvGrpSpPr>
          <p:grpSpPr>
            <a:xfrm rot="10800000">
              <a:off x="582580" y="663255"/>
              <a:ext cx="7537530" cy="12832230"/>
              <a:chOff x="0" y="0"/>
              <a:chExt cx="660400" cy="1124295"/>
            </a:xfrm>
          </p:grpSpPr>
          <p:sp>
            <p:nvSpPr>
              <p:cNvPr id="749" name="Google Shape;749;p18"/>
              <p:cNvSpPr/>
              <p:nvPr/>
            </p:nvSpPr>
            <p:spPr>
              <a:xfrm>
                <a:off x="0" y="0"/>
                <a:ext cx="660400" cy="1124295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24295" extrusionOk="0">
                    <a:moveTo>
                      <a:pt x="220252" y="1105226"/>
                    </a:moveTo>
                    <a:cubicBezTo>
                      <a:pt x="254109" y="1116739"/>
                      <a:pt x="292600" y="1124295"/>
                      <a:pt x="330378" y="1124295"/>
                    </a:cubicBezTo>
                    <a:cubicBezTo>
                      <a:pt x="368157" y="1124295"/>
                      <a:pt x="404509" y="1117818"/>
                      <a:pt x="438009" y="1106304"/>
                    </a:cubicBezTo>
                    <a:cubicBezTo>
                      <a:pt x="438723" y="1105945"/>
                      <a:pt x="439435" y="1105945"/>
                      <a:pt x="440148" y="1105585"/>
                    </a:cubicBezTo>
                    <a:cubicBezTo>
                      <a:pt x="565955" y="1059530"/>
                      <a:pt x="658618" y="937916"/>
                      <a:pt x="660400" y="78887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788288"/>
                    </a:lnTo>
                    <a:cubicBezTo>
                      <a:pt x="1782" y="938635"/>
                      <a:pt x="93019" y="1060250"/>
                      <a:pt x="220252" y="1105226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1" name="Google Shape;751;p18"/>
            <p:cNvGrpSpPr/>
            <p:nvPr/>
          </p:nvGrpSpPr>
          <p:grpSpPr>
            <a:xfrm rot="10800000">
              <a:off x="1233019" y="1433568"/>
              <a:ext cx="6236652" cy="11291604"/>
              <a:chOff x="0" y="0"/>
              <a:chExt cx="660400" cy="1195670"/>
            </a:xfrm>
          </p:grpSpPr>
          <p:sp>
            <p:nvSpPr>
              <p:cNvPr id="752" name="Google Shape;752;p18"/>
              <p:cNvSpPr/>
              <p:nvPr/>
            </p:nvSpPr>
            <p:spPr>
              <a:xfrm>
                <a:off x="0" y="0"/>
                <a:ext cx="660400" cy="119567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195670" extrusionOk="0">
                    <a:moveTo>
                      <a:pt x="220252" y="1176601"/>
                    </a:moveTo>
                    <a:cubicBezTo>
                      <a:pt x="254109" y="1188114"/>
                      <a:pt x="292600" y="1195670"/>
                      <a:pt x="330378" y="1195670"/>
                    </a:cubicBezTo>
                    <a:cubicBezTo>
                      <a:pt x="368157" y="1195670"/>
                      <a:pt x="404509" y="1189193"/>
                      <a:pt x="438009" y="1177679"/>
                    </a:cubicBezTo>
                    <a:cubicBezTo>
                      <a:pt x="438723" y="1177320"/>
                      <a:pt x="439435" y="1177320"/>
                      <a:pt x="440148" y="1176960"/>
                    </a:cubicBezTo>
                    <a:cubicBezTo>
                      <a:pt x="565955" y="1130905"/>
                      <a:pt x="658618" y="1009291"/>
                      <a:pt x="660400" y="858663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858026"/>
                    </a:lnTo>
                    <a:cubicBezTo>
                      <a:pt x="1782" y="1010010"/>
                      <a:pt x="93019" y="1131625"/>
                      <a:pt x="220252" y="1176601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4" name="Google Shape;754;p18"/>
            <p:cNvGrpSpPr/>
            <p:nvPr/>
          </p:nvGrpSpPr>
          <p:grpSpPr>
            <a:xfrm rot="10800000">
              <a:off x="1893421" y="2197591"/>
              <a:ext cx="4915848" cy="9763559"/>
              <a:chOff x="0" y="0"/>
              <a:chExt cx="660400" cy="1311646"/>
            </a:xfrm>
          </p:grpSpPr>
          <p:sp>
            <p:nvSpPr>
              <p:cNvPr id="755" name="Google Shape;755;p18"/>
              <p:cNvSpPr/>
              <p:nvPr/>
            </p:nvSpPr>
            <p:spPr>
              <a:xfrm>
                <a:off x="0" y="0"/>
                <a:ext cx="660400" cy="131164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311646" extrusionOk="0">
                    <a:moveTo>
                      <a:pt x="220252" y="1292577"/>
                    </a:moveTo>
                    <a:cubicBezTo>
                      <a:pt x="254109" y="1304091"/>
                      <a:pt x="292600" y="1311646"/>
                      <a:pt x="330378" y="1311646"/>
                    </a:cubicBezTo>
                    <a:cubicBezTo>
                      <a:pt x="368157" y="1311646"/>
                      <a:pt x="404509" y="1305169"/>
                      <a:pt x="438009" y="1293656"/>
                    </a:cubicBezTo>
                    <a:cubicBezTo>
                      <a:pt x="438723" y="1293296"/>
                      <a:pt x="439435" y="1293296"/>
                      <a:pt x="440148" y="1292937"/>
                    </a:cubicBezTo>
                    <a:cubicBezTo>
                      <a:pt x="565955" y="1246881"/>
                      <a:pt x="658618" y="1125267"/>
                      <a:pt x="660400" y="972064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971342"/>
                    </a:lnTo>
                    <a:cubicBezTo>
                      <a:pt x="1782" y="1125986"/>
                      <a:pt x="93019" y="1247601"/>
                      <a:pt x="220252" y="129257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7" name="Google Shape;757;p18"/>
            <p:cNvGrpSpPr/>
            <p:nvPr/>
          </p:nvGrpSpPr>
          <p:grpSpPr>
            <a:xfrm rot="10800000">
              <a:off x="2448402" y="2822474"/>
              <a:ext cx="3805887" cy="8513792"/>
              <a:chOff x="0" y="0"/>
              <a:chExt cx="660400" cy="1477319"/>
            </a:xfrm>
          </p:grpSpPr>
          <p:sp>
            <p:nvSpPr>
              <p:cNvPr id="758" name="Google Shape;758;p18"/>
              <p:cNvSpPr/>
              <p:nvPr/>
            </p:nvSpPr>
            <p:spPr>
              <a:xfrm>
                <a:off x="0" y="0"/>
                <a:ext cx="660400" cy="1477319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477319" extrusionOk="0">
                    <a:moveTo>
                      <a:pt x="220252" y="1458250"/>
                    </a:moveTo>
                    <a:cubicBezTo>
                      <a:pt x="254109" y="1469763"/>
                      <a:pt x="292600" y="1477319"/>
                      <a:pt x="330378" y="1477319"/>
                    </a:cubicBezTo>
                    <a:cubicBezTo>
                      <a:pt x="368157" y="1477319"/>
                      <a:pt x="404509" y="1470842"/>
                      <a:pt x="438009" y="1459328"/>
                    </a:cubicBezTo>
                    <a:cubicBezTo>
                      <a:pt x="438723" y="1458968"/>
                      <a:pt x="439435" y="1458968"/>
                      <a:pt x="440148" y="1458609"/>
                    </a:cubicBezTo>
                    <a:cubicBezTo>
                      <a:pt x="565955" y="1412554"/>
                      <a:pt x="658618" y="1290940"/>
                      <a:pt x="660400" y="1134056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133214"/>
                    </a:lnTo>
                    <a:cubicBezTo>
                      <a:pt x="1782" y="1291659"/>
                      <a:pt x="93019" y="1413274"/>
                      <a:pt x="220252" y="145825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0" name="Google Shape;760;p18"/>
            <p:cNvGrpSpPr/>
            <p:nvPr/>
          </p:nvGrpSpPr>
          <p:grpSpPr>
            <a:xfrm rot="10800000">
              <a:off x="2930078" y="3419917"/>
              <a:ext cx="2842534" cy="7318907"/>
              <a:chOff x="0" y="0"/>
              <a:chExt cx="660400" cy="1700386"/>
            </a:xfrm>
          </p:grpSpPr>
          <p:sp>
            <p:nvSpPr>
              <p:cNvPr id="761" name="Google Shape;761;p18"/>
              <p:cNvSpPr/>
              <p:nvPr/>
            </p:nvSpPr>
            <p:spPr>
              <a:xfrm>
                <a:off x="0" y="0"/>
                <a:ext cx="660400" cy="1700386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1700386" extrusionOk="0">
                    <a:moveTo>
                      <a:pt x="220252" y="1681317"/>
                    </a:moveTo>
                    <a:cubicBezTo>
                      <a:pt x="254109" y="1692831"/>
                      <a:pt x="292600" y="1700386"/>
                      <a:pt x="330378" y="1700386"/>
                    </a:cubicBezTo>
                    <a:cubicBezTo>
                      <a:pt x="368157" y="1700386"/>
                      <a:pt x="404509" y="1693909"/>
                      <a:pt x="438009" y="1682396"/>
                    </a:cubicBezTo>
                    <a:cubicBezTo>
                      <a:pt x="438723" y="1682036"/>
                      <a:pt x="439435" y="1682036"/>
                      <a:pt x="440148" y="1681677"/>
                    </a:cubicBezTo>
                    <a:cubicBezTo>
                      <a:pt x="565955" y="1635621"/>
                      <a:pt x="658618" y="1514007"/>
                      <a:pt x="660400" y="1352169"/>
                    </a:cubicBezTo>
                    <a:lnTo>
                      <a:pt x="660400" y="0"/>
                    </a:lnTo>
                    <a:lnTo>
                      <a:pt x="0" y="0"/>
                    </a:lnTo>
                    <a:lnTo>
                      <a:pt x="0" y="1351165"/>
                    </a:lnTo>
                    <a:cubicBezTo>
                      <a:pt x="1782" y="1514726"/>
                      <a:pt x="93019" y="1636342"/>
                      <a:pt x="220252" y="1681317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8"/>
              <p:cNvSpPr txBox="1"/>
              <p:nvPr/>
            </p:nvSpPr>
            <p:spPr>
              <a:xfrm>
                <a:off x="0" y="0"/>
                <a:ext cx="660400" cy="68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5725" tIns="95725" rIns="95725" bIns="957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83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63" name="Google Shape;763;p18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764" name="Google Shape;764;p18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 extrusionOk="0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765" name="Google Shape;765;p18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6" name="Google Shape;766;p18"/>
          <p:cNvGrpSpPr/>
          <p:nvPr/>
        </p:nvGrpSpPr>
        <p:grpSpPr>
          <a:xfrm>
            <a:off x="1509264" y="1566144"/>
            <a:ext cx="15312697" cy="7237746"/>
            <a:chOff x="0" y="0"/>
            <a:chExt cx="4032974" cy="1906238"/>
          </a:xfrm>
        </p:grpSpPr>
        <p:sp>
          <p:nvSpPr>
            <p:cNvPr id="767" name="Google Shape;767;p18"/>
            <p:cNvSpPr/>
            <p:nvPr/>
          </p:nvSpPr>
          <p:spPr>
            <a:xfrm>
              <a:off x="0" y="0"/>
              <a:ext cx="4032974" cy="1906238"/>
            </a:xfrm>
            <a:custGeom>
              <a:avLst/>
              <a:gdLst/>
              <a:ahLst/>
              <a:cxnLst/>
              <a:rect l="l" t="t" r="r" b="b"/>
              <a:pathLst>
                <a:path w="4032974" h="1906238" extrusionOk="0">
                  <a:moveTo>
                    <a:pt x="0" y="0"/>
                  </a:moveTo>
                  <a:lnTo>
                    <a:pt x="4032974" y="0"/>
                  </a:lnTo>
                  <a:lnTo>
                    <a:pt x="4032974" y="1906238"/>
                  </a:lnTo>
                  <a:lnTo>
                    <a:pt x="0" y="19062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 cmpd="sng">
              <a:solidFill>
                <a:srgbClr val="B89D40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68" name="Google Shape;768;p18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97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9" name="Google Shape;769;p18"/>
          <p:cNvSpPr txBox="1"/>
          <p:nvPr/>
        </p:nvSpPr>
        <p:spPr>
          <a:xfrm>
            <a:off x="4564488" y="1929310"/>
            <a:ext cx="10460001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u-HU" sz="9000" b="0" i="0" u="none" strike="noStrike" cap="none" dirty="0">
                <a:solidFill>
                  <a:srgbClr val="000000"/>
                </a:solidFill>
                <a:latin typeface="Alice"/>
                <a:ea typeface="Alice"/>
                <a:cs typeface="Alice"/>
                <a:sym typeface="Alice"/>
              </a:rPr>
              <a:t>Munkamegosztás#2</a:t>
            </a:r>
            <a:endParaRPr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DB0D1CD-8F59-FEC0-80D9-6CACB4357C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2536214"/>
              </p:ext>
            </p:extLst>
          </p:nvPr>
        </p:nvGraphicFramePr>
        <p:xfrm>
          <a:off x="5241473" y="3873752"/>
          <a:ext cx="7838811" cy="4718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08762007"/>
      </p:ext>
    </p:extLst>
  </p:cSld>
  <p:clrMapOvr>
    <a:masterClrMapping/>
  </p:clrMapOvr>
</p:sld>
</file>

<file path=ppt/theme/theme1.xml><?xml version="1.0" encoding="utf-8"?>
<a:theme xmlns:a="http://schemas.openxmlformats.org/drawingml/2006/main" name="Blue and Gold Minimalistic Newsletter Presentation ">
  <a:themeElements>
    <a:clrScheme name="Office">
      <a:dk1>
        <a:srgbClr val="191919"/>
      </a:dk1>
      <a:lt1>
        <a:srgbClr val="FFFFFF"/>
      </a:lt1>
      <a:dk2>
        <a:srgbClr val="7DBFF8"/>
      </a:dk2>
      <a:lt2>
        <a:srgbClr val="EEECE1"/>
      </a:lt2>
      <a:accent1>
        <a:srgbClr val="7DBFF8"/>
      </a:accent1>
      <a:accent2>
        <a:srgbClr val="B89D40"/>
      </a:accent2>
      <a:accent3>
        <a:srgbClr val="666666"/>
      </a:accent3>
      <a:accent4>
        <a:srgbClr val="C0C0C0"/>
      </a:accent4>
      <a:accent5>
        <a:srgbClr val="EDECED"/>
      </a:accent5>
      <a:accent6>
        <a:srgbClr val="F4F4F4"/>
      </a:accent6>
      <a:hlink>
        <a:srgbClr val="88888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900</Words>
  <Application>Microsoft Office PowerPoint</Application>
  <PresentationFormat>Egyéni</PresentationFormat>
  <Paragraphs>241</Paragraphs>
  <Slides>35</Slides>
  <Notes>35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35</vt:i4>
      </vt:variant>
    </vt:vector>
  </HeadingPairs>
  <TitlesOfParts>
    <vt:vector size="41" baseType="lpstr">
      <vt:lpstr>Alice</vt:lpstr>
      <vt:lpstr>Calibri</vt:lpstr>
      <vt:lpstr>Open Sans</vt:lpstr>
      <vt:lpstr>Arial</vt:lpstr>
      <vt:lpstr>Roboto</vt:lpstr>
      <vt:lpstr>Blue and Gold Minimalistic Newsletter Presentation 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cp:lastModifiedBy>Mátyás Nagy</cp:lastModifiedBy>
  <cp:revision>3</cp:revision>
  <dcterms:modified xsi:type="dcterms:W3CDTF">2023-04-16T21:55:20Z</dcterms:modified>
</cp:coreProperties>
</file>